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5.xml" ContentType="application/vnd.openxmlformats-officedocument.theme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6.xml" ContentType="application/vnd.openxmlformats-officedocument.theme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7.xml" ContentType="application/vnd.openxmlformats-officedocument.theme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8.xml" ContentType="application/vnd.openxmlformats-officedocument.theme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heme/theme9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bookmarkIdSeed="4">
  <p:sldMasterIdLst>
    <p:sldMasterId id="2147484229" r:id="rId1"/>
    <p:sldMasterId id="2147484241" r:id="rId2"/>
    <p:sldMasterId id="2147484253" r:id="rId3"/>
    <p:sldMasterId id="2147484266" r:id="rId4"/>
    <p:sldMasterId id="2147484280" r:id="rId5"/>
    <p:sldMasterId id="2147484291" r:id="rId6"/>
    <p:sldMasterId id="2147484296" r:id="rId7"/>
    <p:sldMasterId id="2147484309" r:id="rId8"/>
  </p:sldMasterIdLst>
  <p:notesMasterIdLst>
    <p:notesMasterId r:id="rId15"/>
  </p:notesMasterIdLst>
  <p:sldIdLst>
    <p:sldId id="573" r:id="rId9"/>
    <p:sldId id="574" r:id="rId10"/>
    <p:sldId id="575" r:id="rId11"/>
    <p:sldId id="578" r:id="rId12"/>
    <p:sldId id="576" r:id="rId13"/>
    <p:sldId id="577" r:id="rId14"/>
  </p:sldIdLst>
  <p:sldSz cx="9144000" cy="6858000" type="screen4x3"/>
  <p:notesSz cx="6724650" cy="97742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600" kern="1200">
        <a:solidFill>
          <a:srgbClr val="000000"/>
        </a:solidFill>
        <a:latin typeface="Arial" pitchFamily="34" charset="0"/>
        <a:ea typeface="+mn-ea"/>
        <a:cs typeface="+mn-cs"/>
        <a:sym typeface="Arial" pitchFamily="34" charset="0"/>
      </a:defRPr>
    </a:lvl1pPr>
    <a:lvl2pPr marL="457157" algn="l" rtl="0" fontAlgn="base">
      <a:spcBef>
        <a:spcPct val="0"/>
      </a:spcBef>
      <a:spcAft>
        <a:spcPct val="0"/>
      </a:spcAft>
      <a:defRPr sz="1600" kern="1200">
        <a:solidFill>
          <a:srgbClr val="000000"/>
        </a:solidFill>
        <a:latin typeface="Arial" pitchFamily="34" charset="0"/>
        <a:ea typeface="+mn-ea"/>
        <a:cs typeface="+mn-cs"/>
        <a:sym typeface="Arial" pitchFamily="34" charset="0"/>
      </a:defRPr>
    </a:lvl2pPr>
    <a:lvl3pPr marL="914314" algn="l" rtl="0" fontAlgn="base">
      <a:spcBef>
        <a:spcPct val="0"/>
      </a:spcBef>
      <a:spcAft>
        <a:spcPct val="0"/>
      </a:spcAft>
      <a:defRPr sz="1600" kern="1200">
        <a:solidFill>
          <a:srgbClr val="000000"/>
        </a:solidFill>
        <a:latin typeface="Arial" pitchFamily="34" charset="0"/>
        <a:ea typeface="+mn-ea"/>
        <a:cs typeface="+mn-cs"/>
        <a:sym typeface="Arial" pitchFamily="34" charset="0"/>
      </a:defRPr>
    </a:lvl3pPr>
    <a:lvl4pPr marL="1371471" algn="l" rtl="0" fontAlgn="base">
      <a:spcBef>
        <a:spcPct val="0"/>
      </a:spcBef>
      <a:spcAft>
        <a:spcPct val="0"/>
      </a:spcAft>
      <a:defRPr sz="1600" kern="1200">
        <a:solidFill>
          <a:srgbClr val="000000"/>
        </a:solidFill>
        <a:latin typeface="Arial" pitchFamily="34" charset="0"/>
        <a:ea typeface="+mn-ea"/>
        <a:cs typeface="+mn-cs"/>
        <a:sym typeface="Arial" pitchFamily="34" charset="0"/>
      </a:defRPr>
    </a:lvl4pPr>
    <a:lvl5pPr marL="1828626" algn="l" rtl="0" fontAlgn="base">
      <a:spcBef>
        <a:spcPct val="0"/>
      </a:spcBef>
      <a:spcAft>
        <a:spcPct val="0"/>
      </a:spcAft>
      <a:defRPr sz="1600" kern="1200">
        <a:solidFill>
          <a:srgbClr val="000000"/>
        </a:solidFill>
        <a:latin typeface="Arial" pitchFamily="34" charset="0"/>
        <a:ea typeface="+mn-ea"/>
        <a:cs typeface="+mn-cs"/>
        <a:sym typeface="Arial" pitchFamily="34" charset="0"/>
      </a:defRPr>
    </a:lvl5pPr>
    <a:lvl6pPr marL="2285786" algn="l" defTabSz="914314" rtl="0" eaLnBrk="1" latinLnBrk="0" hangingPunct="1">
      <a:defRPr sz="1600" kern="1200">
        <a:solidFill>
          <a:srgbClr val="000000"/>
        </a:solidFill>
        <a:latin typeface="Arial" pitchFamily="34" charset="0"/>
        <a:ea typeface="+mn-ea"/>
        <a:cs typeface="+mn-cs"/>
        <a:sym typeface="Arial" pitchFamily="34" charset="0"/>
      </a:defRPr>
    </a:lvl6pPr>
    <a:lvl7pPr marL="2742942" algn="l" defTabSz="914314" rtl="0" eaLnBrk="1" latinLnBrk="0" hangingPunct="1">
      <a:defRPr sz="1600" kern="1200">
        <a:solidFill>
          <a:srgbClr val="000000"/>
        </a:solidFill>
        <a:latin typeface="Arial" pitchFamily="34" charset="0"/>
        <a:ea typeface="+mn-ea"/>
        <a:cs typeface="+mn-cs"/>
        <a:sym typeface="Arial" pitchFamily="34" charset="0"/>
      </a:defRPr>
    </a:lvl7pPr>
    <a:lvl8pPr marL="3200099" algn="l" defTabSz="914314" rtl="0" eaLnBrk="1" latinLnBrk="0" hangingPunct="1">
      <a:defRPr sz="1600" kern="1200">
        <a:solidFill>
          <a:srgbClr val="000000"/>
        </a:solidFill>
        <a:latin typeface="Arial" pitchFamily="34" charset="0"/>
        <a:ea typeface="+mn-ea"/>
        <a:cs typeface="+mn-cs"/>
        <a:sym typeface="Arial" pitchFamily="34" charset="0"/>
      </a:defRPr>
    </a:lvl8pPr>
    <a:lvl9pPr marL="3657256" algn="l" defTabSz="914314" rtl="0" eaLnBrk="1" latinLnBrk="0" hangingPunct="1">
      <a:defRPr sz="1600" kern="1200">
        <a:solidFill>
          <a:srgbClr val="000000"/>
        </a:solidFill>
        <a:latin typeface="Arial" pitchFamily="34" charset="0"/>
        <a:ea typeface="+mn-ea"/>
        <a:cs typeface="+mn-cs"/>
        <a:sym typeface="Arial" pitchFamily="34" charset="0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C4B14CFA-FD0D-4BB6-908E-A87F06094092}">
          <p14:sldIdLst>
            <p14:sldId id="573"/>
          </p14:sldIdLst>
        </p14:section>
        <p14:section name="Раздел без заголовка" id="{593F2D96-6A89-4549-87FA-A1D9AE5C5762}">
          <p14:sldIdLst>
            <p14:sldId id="574"/>
            <p14:sldId id="575"/>
            <p14:sldId id="578"/>
            <p14:sldId id="576"/>
            <p14:sldId id="577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Яковченко Оксана Владимировна" initials="ЯОВ" lastIdx="1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AF043"/>
    <a:srgbClr val="006600"/>
    <a:srgbClr val="FFFF99"/>
    <a:srgbClr val="D8FCC0"/>
    <a:srgbClr val="FF9933"/>
    <a:srgbClr val="E7F6EF"/>
    <a:srgbClr val="66FFFF"/>
    <a:srgbClr val="CCFF66"/>
    <a:srgbClr val="FEF2E8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41" autoAdjust="0"/>
    <p:restoredTop sz="97970" autoAdjust="0"/>
  </p:normalViewPr>
  <p:slideViewPr>
    <p:cSldViewPr>
      <p:cViewPr>
        <p:scale>
          <a:sx n="86" d="100"/>
          <a:sy n="86" d="100"/>
        </p:scale>
        <p:origin x="-1566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5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2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NULL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NULL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NULL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NULL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NULL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NULL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NULL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NULL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NULL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NULL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NULL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NULL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NULL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4435" cy="48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6700" tIns="43350" rIns="86700" bIns="43350" numCol="1" anchor="t" anchorCtr="0" compatLnSpc="1">
            <a:prstTxWarp prst="textNoShape">
              <a:avLst/>
            </a:prstTxWarp>
          </a:bodyPr>
          <a:lstStyle>
            <a:lvl1pPr defTabSz="867470">
              <a:defRPr sz="1100">
                <a:solidFill>
                  <a:schemeClr val="tx1"/>
                </a:solidFill>
                <a:latin typeface="Arial" charset="0"/>
                <a:sym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0217" y="0"/>
            <a:ext cx="2912860" cy="48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6700" tIns="43350" rIns="86700" bIns="43350" numCol="1" anchor="t" anchorCtr="0" compatLnSpc="1">
            <a:prstTxWarp prst="textNoShape">
              <a:avLst/>
            </a:prstTxWarp>
          </a:bodyPr>
          <a:lstStyle>
            <a:lvl1pPr algn="r" defTabSz="867470">
              <a:defRPr sz="1100">
                <a:solidFill>
                  <a:schemeClr val="tx1"/>
                </a:solidFill>
                <a:latin typeface="Arial" charset="0"/>
                <a:sym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31838"/>
            <a:ext cx="4887912" cy="36655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1838" y="4642767"/>
            <a:ext cx="5380980" cy="439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6700" tIns="43350" rIns="86700" bIns="433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83962"/>
            <a:ext cx="2914435" cy="48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6700" tIns="43350" rIns="86700" bIns="43350" numCol="1" anchor="b" anchorCtr="0" compatLnSpc="1">
            <a:prstTxWarp prst="textNoShape">
              <a:avLst/>
            </a:prstTxWarp>
          </a:bodyPr>
          <a:lstStyle>
            <a:lvl1pPr defTabSz="867470">
              <a:defRPr sz="1100">
                <a:solidFill>
                  <a:schemeClr val="tx1"/>
                </a:solidFill>
                <a:latin typeface="Arial" charset="0"/>
                <a:sym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0217" y="9283962"/>
            <a:ext cx="2912860" cy="48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6700" tIns="43350" rIns="86700" bIns="43350" numCol="1" anchor="b" anchorCtr="0" compatLnSpc="1">
            <a:prstTxWarp prst="textNoShape">
              <a:avLst/>
            </a:prstTxWarp>
          </a:bodyPr>
          <a:lstStyle>
            <a:lvl1pPr algn="r" defTabSz="867470">
              <a:defRPr sz="1100">
                <a:solidFill>
                  <a:schemeClr val="tx1"/>
                </a:solidFill>
                <a:latin typeface="Arial" charset="0"/>
                <a:sym typeface="Arial" charset="0"/>
              </a:defRPr>
            </a:lvl1pPr>
          </a:lstStyle>
          <a:p>
            <a:pPr>
              <a:defRPr/>
            </a:pPr>
            <a:fld id="{4F649A72-7A4F-485F-9405-94D9A76B7C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19300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157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314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471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626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5786" algn="l" defTabSz="91431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42" algn="l" defTabSz="91431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99" algn="l" defTabSz="91431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56" algn="l" defTabSz="91431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2.xml"/><Relationship Id="rId7" Type="http://schemas.openxmlformats.org/officeDocument/2006/relationships/image" Target="../media/image3.jpeg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4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tags" Target="../tags/tag12.xml"/><Relationship Id="rId7" Type="http://schemas.openxmlformats.org/officeDocument/2006/relationships/oleObject" Target="../embeddings/oleObject5.bin"/><Relationship Id="rId2" Type="http://schemas.openxmlformats.org/officeDocument/2006/relationships/tags" Target="../tags/tag11.xml"/><Relationship Id="rId1" Type="http://schemas.openxmlformats.org/officeDocument/2006/relationships/vmlDrawing" Target="../drawings/vmlDrawing3.vml"/><Relationship Id="rId6" Type="http://schemas.openxmlformats.org/officeDocument/2006/relationships/slideMaster" Target="../slideMasters/slideMaster3.xml"/><Relationship Id="rId11" Type="http://schemas.openxmlformats.org/officeDocument/2006/relationships/image" Target="../media/image8.png"/><Relationship Id="rId5" Type="http://schemas.openxmlformats.org/officeDocument/2006/relationships/tags" Target="../tags/tag14.xml"/><Relationship Id="rId10" Type="http://schemas.openxmlformats.org/officeDocument/2006/relationships/oleObject" Target="../embeddings/oleObject7.bin"/><Relationship Id="rId4" Type="http://schemas.openxmlformats.org/officeDocument/2006/relationships/tags" Target="../tags/tag13.xml"/><Relationship Id="rId9" Type="http://schemas.openxmlformats.org/officeDocument/2006/relationships/image" Target="../media/image7.png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tags" Target="../tags/tag16.xml"/><Relationship Id="rId7" Type="http://schemas.openxmlformats.org/officeDocument/2006/relationships/oleObject" Target="../embeddings/oleObject8.bin"/><Relationship Id="rId2" Type="http://schemas.openxmlformats.org/officeDocument/2006/relationships/tags" Target="../tags/tag15.xml"/><Relationship Id="rId1" Type="http://schemas.openxmlformats.org/officeDocument/2006/relationships/vmlDrawing" Target="../drawings/vmlDrawing4.vml"/><Relationship Id="rId6" Type="http://schemas.openxmlformats.org/officeDocument/2006/relationships/slideMaster" Target="../slideMasters/slideMaster3.xml"/><Relationship Id="rId11" Type="http://schemas.openxmlformats.org/officeDocument/2006/relationships/image" Target="../media/image8.png"/><Relationship Id="rId5" Type="http://schemas.openxmlformats.org/officeDocument/2006/relationships/tags" Target="../tags/tag18.xml"/><Relationship Id="rId10" Type="http://schemas.openxmlformats.org/officeDocument/2006/relationships/oleObject" Target="../embeddings/oleObject10.bin"/><Relationship Id="rId4" Type="http://schemas.openxmlformats.org/officeDocument/2006/relationships/tags" Target="../tags/tag17.xml"/><Relationship Id="rId9" Type="http://schemas.openxmlformats.org/officeDocument/2006/relationships/image" Target="../media/image7.png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tags" Target="../tags/tag20.xml"/><Relationship Id="rId7" Type="http://schemas.openxmlformats.org/officeDocument/2006/relationships/oleObject" Target="../embeddings/oleObject11.bin"/><Relationship Id="rId2" Type="http://schemas.openxmlformats.org/officeDocument/2006/relationships/tags" Target="../tags/tag19.xml"/><Relationship Id="rId1" Type="http://schemas.openxmlformats.org/officeDocument/2006/relationships/vmlDrawing" Target="../drawings/vmlDrawing5.vml"/><Relationship Id="rId6" Type="http://schemas.openxmlformats.org/officeDocument/2006/relationships/slideMaster" Target="../slideMasters/slideMaster3.xml"/><Relationship Id="rId11" Type="http://schemas.openxmlformats.org/officeDocument/2006/relationships/image" Target="../media/image8.png"/><Relationship Id="rId5" Type="http://schemas.openxmlformats.org/officeDocument/2006/relationships/tags" Target="../tags/tag22.xml"/><Relationship Id="rId10" Type="http://schemas.openxmlformats.org/officeDocument/2006/relationships/oleObject" Target="../embeddings/oleObject13.bin"/><Relationship Id="rId4" Type="http://schemas.openxmlformats.org/officeDocument/2006/relationships/tags" Target="../tags/tag21.xml"/><Relationship Id="rId9" Type="http://schemas.openxmlformats.org/officeDocument/2006/relationships/image" Target="../media/image7.png"/></Relationships>
</file>

<file path=ppt/slideLayouts/_rels/slideLayout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tags" Target="../tags/tag24.xml"/><Relationship Id="rId7" Type="http://schemas.openxmlformats.org/officeDocument/2006/relationships/oleObject" Target="../embeddings/oleObject14.bin"/><Relationship Id="rId2" Type="http://schemas.openxmlformats.org/officeDocument/2006/relationships/tags" Target="../tags/tag23.xml"/><Relationship Id="rId1" Type="http://schemas.openxmlformats.org/officeDocument/2006/relationships/vmlDrawing" Target="../drawings/vmlDrawing6.vml"/><Relationship Id="rId6" Type="http://schemas.openxmlformats.org/officeDocument/2006/relationships/slideMaster" Target="../slideMasters/slideMaster3.xml"/><Relationship Id="rId11" Type="http://schemas.openxmlformats.org/officeDocument/2006/relationships/image" Target="../media/image8.png"/><Relationship Id="rId5" Type="http://schemas.openxmlformats.org/officeDocument/2006/relationships/tags" Target="../tags/tag26.xml"/><Relationship Id="rId10" Type="http://schemas.openxmlformats.org/officeDocument/2006/relationships/oleObject" Target="../embeddings/oleObject16.bin"/><Relationship Id="rId4" Type="http://schemas.openxmlformats.org/officeDocument/2006/relationships/tags" Target="../tags/tag25.xml"/><Relationship Id="rId9" Type="http://schemas.openxmlformats.org/officeDocument/2006/relationships/image" Target="../media/image7.png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tags" Target="../tags/tag28.xml"/><Relationship Id="rId7" Type="http://schemas.openxmlformats.org/officeDocument/2006/relationships/oleObject" Target="../embeddings/oleObject17.bin"/><Relationship Id="rId2" Type="http://schemas.openxmlformats.org/officeDocument/2006/relationships/tags" Target="../tags/tag27.xml"/><Relationship Id="rId1" Type="http://schemas.openxmlformats.org/officeDocument/2006/relationships/vmlDrawing" Target="../drawings/vmlDrawing7.vml"/><Relationship Id="rId6" Type="http://schemas.openxmlformats.org/officeDocument/2006/relationships/slideMaster" Target="../slideMasters/slideMaster3.xml"/><Relationship Id="rId11" Type="http://schemas.openxmlformats.org/officeDocument/2006/relationships/image" Target="../media/image8.png"/><Relationship Id="rId5" Type="http://schemas.openxmlformats.org/officeDocument/2006/relationships/tags" Target="../tags/tag30.xml"/><Relationship Id="rId10" Type="http://schemas.openxmlformats.org/officeDocument/2006/relationships/oleObject" Target="../embeddings/oleObject19.bin"/><Relationship Id="rId4" Type="http://schemas.openxmlformats.org/officeDocument/2006/relationships/tags" Target="../tags/tag29.xml"/><Relationship Id="rId9" Type="http://schemas.openxmlformats.org/officeDocument/2006/relationships/image" Target="../media/image7.png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tags" Target="../tags/tag32.xml"/><Relationship Id="rId7" Type="http://schemas.openxmlformats.org/officeDocument/2006/relationships/oleObject" Target="../embeddings/oleObject20.bin"/><Relationship Id="rId2" Type="http://schemas.openxmlformats.org/officeDocument/2006/relationships/tags" Target="../tags/tag31.xml"/><Relationship Id="rId1" Type="http://schemas.openxmlformats.org/officeDocument/2006/relationships/vmlDrawing" Target="../drawings/vmlDrawing8.vml"/><Relationship Id="rId6" Type="http://schemas.openxmlformats.org/officeDocument/2006/relationships/slideMaster" Target="../slideMasters/slideMaster3.xml"/><Relationship Id="rId11" Type="http://schemas.openxmlformats.org/officeDocument/2006/relationships/image" Target="../media/image8.png"/><Relationship Id="rId5" Type="http://schemas.openxmlformats.org/officeDocument/2006/relationships/tags" Target="../tags/tag34.xml"/><Relationship Id="rId10" Type="http://schemas.openxmlformats.org/officeDocument/2006/relationships/oleObject" Target="../embeddings/oleObject22.bin"/><Relationship Id="rId4" Type="http://schemas.openxmlformats.org/officeDocument/2006/relationships/tags" Target="../tags/tag33.xml"/><Relationship Id="rId9" Type="http://schemas.openxmlformats.org/officeDocument/2006/relationships/image" Target="../media/image7.png"/></Relationships>
</file>

<file path=ppt/slideLayouts/_rels/slideLayout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tags" Target="../tags/tag36.xml"/><Relationship Id="rId7" Type="http://schemas.openxmlformats.org/officeDocument/2006/relationships/oleObject" Target="../embeddings/oleObject23.bin"/><Relationship Id="rId2" Type="http://schemas.openxmlformats.org/officeDocument/2006/relationships/tags" Target="../tags/tag35.xml"/><Relationship Id="rId1" Type="http://schemas.openxmlformats.org/officeDocument/2006/relationships/vmlDrawing" Target="../drawings/vmlDrawing9.vml"/><Relationship Id="rId6" Type="http://schemas.openxmlformats.org/officeDocument/2006/relationships/slideMaster" Target="../slideMasters/slideMaster3.xml"/><Relationship Id="rId11" Type="http://schemas.openxmlformats.org/officeDocument/2006/relationships/image" Target="../media/image8.png"/><Relationship Id="rId5" Type="http://schemas.openxmlformats.org/officeDocument/2006/relationships/tags" Target="../tags/tag38.xml"/><Relationship Id="rId10" Type="http://schemas.openxmlformats.org/officeDocument/2006/relationships/oleObject" Target="../embeddings/oleObject25.bin"/><Relationship Id="rId4" Type="http://schemas.openxmlformats.org/officeDocument/2006/relationships/tags" Target="../tags/tag37.xml"/><Relationship Id="rId9" Type="http://schemas.openxmlformats.org/officeDocument/2006/relationships/image" Target="../media/image7.png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.bin"/><Relationship Id="rId3" Type="http://schemas.openxmlformats.org/officeDocument/2006/relationships/tags" Target="../tags/tag40.xml"/><Relationship Id="rId7" Type="http://schemas.openxmlformats.org/officeDocument/2006/relationships/oleObject" Target="../embeddings/oleObject26.bin"/><Relationship Id="rId2" Type="http://schemas.openxmlformats.org/officeDocument/2006/relationships/tags" Target="../tags/tag39.xml"/><Relationship Id="rId1" Type="http://schemas.openxmlformats.org/officeDocument/2006/relationships/vmlDrawing" Target="../drawings/vmlDrawing10.vml"/><Relationship Id="rId6" Type="http://schemas.openxmlformats.org/officeDocument/2006/relationships/slideMaster" Target="../slideMasters/slideMaster3.xml"/><Relationship Id="rId11" Type="http://schemas.openxmlformats.org/officeDocument/2006/relationships/image" Target="../media/image8.png"/><Relationship Id="rId5" Type="http://schemas.openxmlformats.org/officeDocument/2006/relationships/tags" Target="../tags/tag42.xml"/><Relationship Id="rId10" Type="http://schemas.openxmlformats.org/officeDocument/2006/relationships/oleObject" Target="../embeddings/oleObject28.bin"/><Relationship Id="rId4" Type="http://schemas.openxmlformats.org/officeDocument/2006/relationships/tags" Target="../tags/tag41.xml"/><Relationship Id="rId9" Type="http://schemas.openxmlformats.org/officeDocument/2006/relationships/image" Target="../media/image7.png"/></Relationships>
</file>

<file path=ppt/slideLayouts/_rels/slideLayout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3" Type="http://schemas.openxmlformats.org/officeDocument/2006/relationships/tags" Target="../tags/tag44.xml"/><Relationship Id="rId7" Type="http://schemas.openxmlformats.org/officeDocument/2006/relationships/oleObject" Target="../embeddings/oleObject29.bin"/><Relationship Id="rId2" Type="http://schemas.openxmlformats.org/officeDocument/2006/relationships/tags" Target="../tags/tag43.xml"/><Relationship Id="rId1" Type="http://schemas.openxmlformats.org/officeDocument/2006/relationships/vmlDrawing" Target="../drawings/vmlDrawing11.vml"/><Relationship Id="rId6" Type="http://schemas.openxmlformats.org/officeDocument/2006/relationships/slideMaster" Target="../slideMasters/slideMaster3.xml"/><Relationship Id="rId11" Type="http://schemas.openxmlformats.org/officeDocument/2006/relationships/image" Target="../media/image8.png"/><Relationship Id="rId5" Type="http://schemas.openxmlformats.org/officeDocument/2006/relationships/tags" Target="../tags/tag46.xml"/><Relationship Id="rId10" Type="http://schemas.openxmlformats.org/officeDocument/2006/relationships/oleObject" Target="../embeddings/oleObject31.bin"/><Relationship Id="rId4" Type="http://schemas.openxmlformats.org/officeDocument/2006/relationships/tags" Target="../tags/tag45.xml"/><Relationship Id="rId9" Type="http://schemas.openxmlformats.org/officeDocument/2006/relationships/image" Target="../media/image7.png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3" Type="http://schemas.openxmlformats.org/officeDocument/2006/relationships/tags" Target="../tags/tag48.xml"/><Relationship Id="rId7" Type="http://schemas.openxmlformats.org/officeDocument/2006/relationships/oleObject" Target="../embeddings/oleObject32.bin"/><Relationship Id="rId2" Type="http://schemas.openxmlformats.org/officeDocument/2006/relationships/tags" Target="../tags/tag47.xml"/><Relationship Id="rId1" Type="http://schemas.openxmlformats.org/officeDocument/2006/relationships/vmlDrawing" Target="../drawings/vmlDrawing12.vml"/><Relationship Id="rId6" Type="http://schemas.openxmlformats.org/officeDocument/2006/relationships/slideMaster" Target="../slideMasters/slideMaster3.xml"/><Relationship Id="rId11" Type="http://schemas.openxmlformats.org/officeDocument/2006/relationships/image" Target="../media/image8.png"/><Relationship Id="rId5" Type="http://schemas.openxmlformats.org/officeDocument/2006/relationships/tags" Target="../tags/tag50.xml"/><Relationship Id="rId10" Type="http://schemas.openxmlformats.org/officeDocument/2006/relationships/oleObject" Target="../embeddings/oleObject34.bin"/><Relationship Id="rId4" Type="http://schemas.openxmlformats.org/officeDocument/2006/relationships/tags" Target="../tags/tag49.xml"/><Relationship Id="rId9" Type="http://schemas.openxmlformats.org/officeDocument/2006/relationships/image" Target="../media/image7.png"/></Relationships>
</file>

<file path=ppt/slideLayouts/_rels/slideLayout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3" Type="http://schemas.openxmlformats.org/officeDocument/2006/relationships/tags" Target="../tags/tag52.xml"/><Relationship Id="rId7" Type="http://schemas.openxmlformats.org/officeDocument/2006/relationships/oleObject" Target="../embeddings/oleObject35.bin"/><Relationship Id="rId2" Type="http://schemas.openxmlformats.org/officeDocument/2006/relationships/tags" Target="../tags/tag51.xml"/><Relationship Id="rId1" Type="http://schemas.openxmlformats.org/officeDocument/2006/relationships/vmlDrawing" Target="../drawings/vmlDrawing13.vml"/><Relationship Id="rId6" Type="http://schemas.openxmlformats.org/officeDocument/2006/relationships/slideMaster" Target="../slideMasters/slideMaster3.xml"/><Relationship Id="rId11" Type="http://schemas.openxmlformats.org/officeDocument/2006/relationships/image" Target="../media/image8.png"/><Relationship Id="rId5" Type="http://schemas.openxmlformats.org/officeDocument/2006/relationships/tags" Target="../tags/tag54.xml"/><Relationship Id="rId10" Type="http://schemas.openxmlformats.org/officeDocument/2006/relationships/oleObject" Target="../embeddings/oleObject37.bin"/><Relationship Id="rId4" Type="http://schemas.openxmlformats.org/officeDocument/2006/relationships/tags" Target="../tags/tag53.xml"/><Relationship Id="rId9" Type="http://schemas.openxmlformats.org/officeDocument/2006/relationships/image" Target="../media/image7.png"/></Relationships>
</file>

<file path=ppt/slideLayouts/_rels/slideLayout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9.bin"/><Relationship Id="rId3" Type="http://schemas.openxmlformats.org/officeDocument/2006/relationships/tags" Target="../tags/tag56.xml"/><Relationship Id="rId7" Type="http://schemas.openxmlformats.org/officeDocument/2006/relationships/oleObject" Target="../embeddings/oleObject38.bin"/><Relationship Id="rId2" Type="http://schemas.openxmlformats.org/officeDocument/2006/relationships/tags" Target="../tags/tag55.xml"/><Relationship Id="rId1" Type="http://schemas.openxmlformats.org/officeDocument/2006/relationships/vmlDrawing" Target="../drawings/vmlDrawing14.vml"/><Relationship Id="rId6" Type="http://schemas.openxmlformats.org/officeDocument/2006/relationships/slideMaster" Target="../slideMasters/slideMaster3.xml"/><Relationship Id="rId11" Type="http://schemas.openxmlformats.org/officeDocument/2006/relationships/image" Target="../media/image8.png"/><Relationship Id="rId5" Type="http://schemas.openxmlformats.org/officeDocument/2006/relationships/tags" Target="../tags/tag58.xml"/><Relationship Id="rId10" Type="http://schemas.openxmlformats.org/officeDocument/2006/relationships/oleObject" Target="../embeddings/oleObject40.bin"/><Relationship Id="rId4" Type="http://schemas.openxmlformats.org/officeDocument/2006/relationships/tags" Target="../tags/tag57.xml"/><Relationship Id="rId9" Type="http://schemas.openxmlformats.org/officeDocument/2006/relationships/image" Target="../media/image7.png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ags" Target="../tags/tag59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1.png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5.png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65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66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67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ags" Target="../tags/tag68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21.png"/><Relationship Id="rId4" Type="http://schemas.openxmlformats.org/officeDocument/2006/relationships/image" Target="../media/image11.pn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1.png"/><Relationship Id="rId4" Type="http://schemas.openxmlformats.org/officeDocument/2006/relationships/image" Target="../media/image11.png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15.png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74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75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76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ags" Target="../tags/tag77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24.png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ags" Target="../tags/tag84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8.xml"/><Relationship Id="rId4" Type="http://schemas.openxmlformats.org/officeDocument/2006/relationships/image" Target="../media/image24.png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8.xml"/><Relationship Id="rId1" Type="http://schemas.openxmlformats.org/officeDocument/2006/relationships/tags" Target="../tags/tag91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94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61984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893" name="think-cell Slide" r:id="rId5" imgW="270" imgH="270" progId="TCLayout.ActiveDocument.1">
                  <p:embed/>
                </p:oleObj>
              </mc:Choice>
              <mc:Fallback>
                <p:oleObj name="think-cell Slide" r:id="rId5" imgW="270" imgH="27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61984" cy="1619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1191" descr="Sberbank_russian"/>
          <p:cNvPicPr>
            <a:picLocks noChangeArrowheads="1"/>
          </p:cNvPicPr>
          <p:nvPr>
            <p:custDataLst>
              <p:tags r:id="rId3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"/>
            <a:ext cx="9144000" cy="6874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4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3228351" y="2729270"/>
            <a:ext cx="5036084" cy="482440"/>
          </a:xfrm>
        </p:spPr>
        <p:txBody>
          <a:bodyPr anchor="t"/>
          <a:lstStyle>
            <a:lvl1pPr>
              <a:defRPr sz="33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altLang="zh-CN" noProof="0" smtClean="0"/>
              <a:t>Click to edit Master title</a:t>
            </a:r>
          </a:p>
        </p:txBody>
      </p:sp>
      <p:sp>
        <p:nvSpPr>
          <p:cNvPr id="1331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5419986" y="5224118"/>
            <a:ext cx="1788304" cy="444284"/>
          </a:xfrm>
        </p:spPr>
        <p:txBody>
          <a:bodyPr>
            <a:spAutoFit/>
          </a:bodyPr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altLang="zh-CN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604709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E8D21E-531C-4A91-9D0B-B03631C54D2C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56613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887" y="4407768"/>
            <a:ext cx="7771995" cy="619036"/>
          </a:xfrm>
        </p:spPr>
        <p:txBody>
          <a:bodyPr anchor="t"/>
          <a:lstStyle>
            <a:lvl1pPr algn="l">
              <a:defRPr sz="41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887" y="2907443"/>
            <a:ext cx="7771995" cy="1499884"/>
          </a:xfrm>
        </p:spPr>
        <p:txBody>
          <a:bodyPr anchor="b"/>
          <a:lstStyle>
            <a:lvl1pPr marL="0" indent="0">
              <a:buNone/>
              <a:defRPr sz="2000"/>
            </a:lvl1pPr>
            <a:lvl2pPr marL="445636" indent="0">
              <a:buNone/>
              <a:defRPr sz="1800"/>
            </a:lvl2pPr>
            <a:lvl3pPr marL="891389" indent="0">
              <a:buNone/>
              <a:defRPr sz="1600"/>
            </a:lvl3pPr>
            <a:lvl4pPr marL="1337098" indent="0">
              <a:buNone/>
              <a:defRPr sz="1400"/>
            </a:lvl4pPr>
            <a:lvl5pPr marL="1782801" indent="0">
              <a:buNone/>
              <a:defRPr sz="1400"/>
            </a:lvl5pPr>
            <a:lvl6pPr marL="2228495" indent="0">
              <a:buNone/>
              <a:defRPr sz="1400"/>
            </a:lvl6pPr>
            <a:lvl7pPr marL="2674201" indent="0">
              <a:buNone/>
              <a:defRPr sz="1400"/>
            </a:lvl7pPr>
            <a:lvl8pPr marL="3119898" indent="0">
              <a:buNone/>
              <a:defRPr sz="1400"/>
            </a:lvl8pPr>
            <a:lvl9pPr marL="3565605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619981-FB53-4200-8910-3FCCF9EDC72D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70581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82180" y="1990670"/>
            <a:ext cx="2117131" cy="124720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754804" y="1990670"/>
            <a:ext cx="2117132" cy="124720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5A68B8-904A-490B-B590-A2244EA8F474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16099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795" y="1139509"/>
            <a:ext cx="8230410" cy="277768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6816" y="1535541"/>
            <a:ext cx="4039882" cy="639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45636" indent="0">
              <a:buNone/>
              <a:defRPr sz="2000" b="1"/>
            </a:lvl2pPr>
            <a:lvl3pPr marL="891389" indent="0">
              <a:buNone/>
              <a:defRPr sz="1800" b="1"/>
            </a:lvl3pPr>
            <a:lvl4pPr marL="1337098" indent="0">
              <a:buNone/>
              <a:defRPr sz="1600" b="1"/>
            </a:lvl4pPr>
            <a:lvl5pPr marL="1782801" indent="0">
              <a:buNone/>
              <a:defRPr sz="1600" b="1"/>
            </a:lvl5pPr>
            <a:lvl6pPr marL="2228495" indent="0">
              <a:buNone/>
              <a:defRPr sz="1600" b="1"/>
            </a:lvl6pPr>
            <a:lvl7pPr marL="2674201" indent="0">
              <a:buNone/>
              <a:defRPr sz="1600" b="1"/>
            </a:lvl7pPr>
            <a:lvl8pPr marL="3119898" indent="0">
              <a:buNone/>
              <a:defRPr sz="1600" b="1"/>
            </a:lvl8pPr>
            <a:lvl9pPr marL="3565605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6816" y="2175321"/>
            <a:ext cx="4039882" cy="395055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703" y="1535541"/>
            <a:ext cx="4041502" cy="639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45636" indent="0">
              <a:buNone/>
              <a:defRPr sz="2000" b="1"/>
            </a:lvl2pPr>
            <a:lvl3pPr marL="891389" indent="0">
              <a:buNone/>
              <a:defRPr sz="1800" b="1"/>
            </a:lvl3pPr>
            <a:lvl4pPr marL="1337098" indent="0">
              <a:buNone/>
              <a:defRPr sz="1600" b="1"/>
            </a:lvl4pPr>
            <a:lvl5pPr marL="1782801" indent="0">
              <a:buNone/>
              <a:defRPr sz="1600" b="1"/>
            </a:lvl5pPr>
            <a:lvl6pPr marL="2228495" indent="0">
              <a:buNone/>
              <a:defRPr sz="1600" b="1"/>
            </a:lvl6pPr>
            <a:lvl7pPr marL="2674201" indent="0">
              <a:buNone/>
              <a:defRPr sz="1600" b="1"/>
            </a:lvl7pPr>
            <a:lvl8pPr marL="3119898" indent="0">
              <a:buNone/>
              <a:defRPr sz="1600" b="1"/>
            </a:lvl8pPr>
            <a:lvl9pPr marL="3565605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703" y="2175321"/>
            <a:ext cx="4041502" cy="395055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5F6768-60A8-4C12-9433-BD3CCD0945A0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0013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31C3FD-2C65-4BC9-80E8-D50CE40597DE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073305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B5B35A-683C-4C6D-9624-7EF1DF4AF350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44912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795" y="1142708"/>
            <a:ext cx="3008044" cy="29238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4991" y="273745"/>
            <a:ext cx="5112217" cy="5852138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6795" y="1435094"/>
            <a:ext cx="3008044" cy="4690781"/>
          </a:xfrm>
        </p:spPr>
        <p:txBody>
          <a:bodyPr/>
          <a:lstStyle>
            <a:lvl1pPr marL="0" indent="0">
              <a:buNone/>
              <a:defRPr sz="1400"/>
            </a:lvl1pPr>
            <a:lvl2pPr marL="445636" indent="0">
              <a:buNone/>
              <a:defRPr sz="1200"/>
            </a:lvl2pPr>
            <a:lvl3pPr marL="891389" indent="0">
              <a:buNone/>
              <a:defRPr sz="1000"/>
            </a:lvl3pPr>
            <a:lvl4pPr marL="1337098" indent="0">
              <a:buNone/>
              <a:defRPr sz="900"/>
            </a:lvl4pPr>
            <a:lvl5pPr marL="1782801" indent="0">
              <a:buNone/>
              <a:defRPr sz="900"/>
            </a:lvl5pPr>
            <a:lvl6pPr marL="2228495" indent="0">
              <a:buNone/>
              <a:defRPr sz="900"/>
            </a:lvl6pPr>
            <a:lvl7pPr marL="2674201" indent="0">
              <a:buNone/>
              <a:defRPr sz="900"/>
            </a:lvl7pPr>
            <a:lvl8pPr marL="3119898" indent="0">
              <a:buNone/>
              <a:defRPr sz="900"/>
            </a:lvl8pPr>
            <a:lvl9pPr marL="3565605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6D5D4-AB63-4989-AD55-C5B02D156363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6790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1545" y="5075462"/>
            <a:ext cx="5486400" cy="29238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1545" y="612265"/>
            <a:ext cx="5486400" cy="4115772"/>
          </a:xfrm>
        </p:spPr>
        <p:txBody>
          <a:bodyPr/>
          <a:lstStyle>
            <a:lvl1pPr marL="0" indent="0">
              <a:buNone/>
              <a:defRPr sz="3300"/>
            </a:lvl1pPr>
            <a:lvl2pPr marL="445636" indent="0">
              <a:buNone/>
              <a:defRPr sz="2900"/>
            </a:lvl2pPr>
            <a:lvl3pPr marL="891389" indent="0">
              <a:buNone/>
              <a:defRPr sz="2400"/>
            </a:lvl3pPr>
            <a:lvl4pPr marL="1337098" indent="0">
              <a:buNone/>
              <a:defRPr sz="2000"/>
            </a:lvl4pPr>
            <a:lvl5pPr marL="1782801" indent="0">
              <a:buNone/>
              <a:defRPr sz="2000"/>
            </a:lvl5pPr>
            <a:lvl6pPr marL="2228495" indent="0">
              <a:buNone/>
              <a:defRPr sz="2000"/>
            </a:lvl6pPr>
            <a:lvl7pPr marL="2674201" indent="0">
              <a:buNone/>
              <a:defRPr sz="2000"/>
            </a:lvl7pPr>
            <a:lvl8pPr marL="3119898" indent="0">
              <a:buNone/>
              <a:defRPr sz="2000"/>
            </a:lvl8pPr>
            <a:lvl9pPr marL="3565605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1545" y="5367838"/>
            <a:ext cx="5486400" cy="805014"/>
          </a:xfrm>
        </p:spPr>
        <p:txBody>
          <a:bodyPr/>
          <a:lstStyle>
            <a:lvl1pPr marL="0" indent="0">
              <a:buNone/>
              <a:defRPr sz="1400"/>
            </a:lvl1pPr>
            <a:lvl2pPr marL="445636" indent="0">
              <a:buNone/>
              <a:defRPr sz="1200"/>
            </a:lvl2pPr>
            <a:lvl3pPr marL="891389" indent="0">
              <a:buNone/>
              <a:defRPr sz="1000"/>
            </a:lvl3pPr>
            <a:lvl4pPr marL="1337098" indent="0">
              <a:buNone/>
              <a:defRPr sz="900"/>
            </a:lvl4pPr>
            <a:lvl5pPr marL="1782801" indent="0">
              <a:buNone/>
              <a:defRPr sz="900"/>
            </a:lvl5pPr>
            <a:lvl6pPr marL="2228495" indent="0">
              <a:buNone/>
              <a:defRPr sz="900"/>
            </a:lvl6pPr>
            <a:lvl7pPr marL="2674201" indent="0">
              <a:buNone/>
              <a:defRPr sz="900"/>
            </a:lvl7pPr>
            <a:lvl8pPr marL="3119898" indent="0">
              <a:buNone/>
              <a:defRPr sz="900"/>
            </a:lvl8pPr>
            <a:lvl9pPr marL="3565605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72CB39-0E47-4FE1-91C9-3576BCD73E67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19530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E7B4E4-0E3A-4AB8-80A2-8B50CF25A55E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34572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266103" y="379023"/>
            <a:ext cx="277768" cy="28588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1488" y="379023"/>
            <a:ext cx="4989109" cy="28588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73B7DE-561C-48E6-8365-CC49DB72D9BC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9390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0"/>
          </p:nvPr>
        </p:nvSpPr>
        <p:spPr>
          <a:xfrm>
            <a:off x="1532372" y="1718550"/>
            <a:ext cx="6331957" cy="1256112"/>
          </a:xfrm>
        </p:spPr>
        <p:txBody>
          <a:bodyPr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1" hasCustomPrompt="1"/>
          </p:nvPr>
        </p:nvSpPr>
        <p:spPr>
          <a:xfrm>
            <a:off x="121489" y="6614573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ИСТОЧНИК: источник</a:t>
            </a:r>
          </a:p>
        </p:txBody>
      </p:sp>
      <p:sp>
        <p:nvSpPr>
          <p:cNvPr id="13" name="Текст 11"/>
          <p:cNvSpPr>
            <a:spLocks noGrp="1"/>
          </p:cNvSpPr>
          <p:nvPr>
            <p:ph type="body" sz="quarter" idx="12" hasCustomPrompt="1"/>
          </p:nvPr>
        </p:nvSpPr>
        <p:spPr>
          <a:xfrm>
            <a:off x="121489" y="6376151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1 Сноска</a:t>
            </a:r>
          </a:p>
        </p:txBody>
      </p:sp>
      <p:sp>
        <p:nvSpPr>
          <p:cNvPr id="10" name="Title Placeholder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121497" y="497111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rgbClr val="049536"/>
                </a:solidFill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4452561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3512938" y="3772430"/>
            <a:ext cx="5036084" cy="222142"/>
          </a:xfrm>
        </p:spPr>
        <p:txBody>
          <a:bodyPr>
            <a:spAutoFit/>
          </a:bodyPr>
          <a:lstStyle>
            <a:lvl1pPr>
              <a:defRPr sz="14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6" name="Текст 6"/>
          <p:cNvSpPr>
            <a:spLocks noGrp="1"/>
          </p:cNvSpPr>
          <p:nvPr>
            <p:ph type="body" sz="quarter" idx="10"/>
          </p:nvPr>
        </p:nvSpPr>
        <p:spPr>
          <a:xfrm>
            <a:off x="3512935" y="2191174"/>
            <a:ext cx="5293639" cy="507831"/>
          </a:xfrm>
        </p:spPr>
        <p:txBody>
          <a:bodyPr/>
          <a:lstStyle>
            <a:lvl1pPr>
              <a:defRPr sz="33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7" name="Picture 2" descr="C:\Users\LUKANI~1\AppData\Local\Temp\Rar$DI00.709\воздушный-шар_done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89" y="1666959"/>
            <a:ext cx="3237987" cy="3755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1120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57" indent="0" algn="ctr">
              <a:buNone/>
              <a:defRPr/>
            </a:lvl2pPr>
            <a:lvl3pPr marL="914314" indent="0" algn="ctr">
              <a:buNone/>
              <a:defRPr/>
            </a:lvl3pPr>
            <a:lvl4pPr marL="1371471" indent="0" algn="ctr">
              <a:buNone/>
              <a:defRPr/>
            </a:lvl4pPr>
            <a:lvl5pPr marL="1828626" indent="0" algn="ctr">
              <a:buNone/>
              <a:defRPr/>
            </a:lvl5pPr>
            <a:lvl6pPr marL="2285786" indent="0" algn="ctr">
              <a:buNone/>
              <a:defRPr/>
            </a:lvl6pPr>
            <a:lvl7pPr marL="2742942" indent="0" algn="ctr">
              <a:buNone/>
              <a:defRPr/>
            </a:lvl7pPr>
            <a:lvl8pPr marL="3200099" indent="0" algn="ctr">
              <a:buNone/>
              <a:defRPr/>
            </a:lvl8pPr>
            <a:lvl9pPr marL="3657256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17460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95918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6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6" y="2906716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57" indent="0">
              <a:buNone/>
              <a:defRPr sz="1800"/>
            </a:lvl2pPr>
            <a:lvl3pPr marL="914314" indent="0">
              <a:buNone/>
              <a:defRPr sz="1600"/>
            </a:lvl3pPr>
            <a:lvl4pPr marL="1371471" indent="0">
              <a:buNone/>
              <a:defRPr sz="1400"/>
            </a:lvl4pPr>
            <a:lvl5pPr marL="1828626" indent="0">
              <a:buNone/>
              <a:defRPr sz="1400"/>
            </a:lvl5pPr>
            <a:lvl6pPr marL="2285786" indent="0">
              <a:buNone/>
              <a:defRPr sz="1400"/>
            </a:lvl6pPr>
            <a:lvl7pPr marL="2742942" indent="0">
              <a:buNone/>
              <a:defRPr sz="1400"/>
            </a:lvl7pPr>
            <a:lvl8pPr marL="3200099" indent="0">
              <a:buNone/>
              <a:defRPr sz="1400"/>
            </a:lvl8pPr>
            <a:lvl9pPr marL="3657256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1954992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57266" y="1711328"/>
            <a:ext cx="3673475" cy="4289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83138" y="1711328"/>
            <a:ext cx="3675062" cy="4289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66003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41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4" indent="0">
              <a:buNone/>
              <a:defRPr sz="1800" b="1"/>
            </a:lvl3pPr>
            <a:lvl4pPr marL="1371471" indent="0">
              <a:buNone/>
              <a:defRPr sz="1600" b="1"/>
            </a:lvl4pPr>
            <a:lvl5pPr marL="1828626" indent="0">
              <a:buNone/>
              <a:defRPr sz="1600" b="1"/>
            </a:lvl5pPr>
            <a:lvl6pPr marL="2285786" indent="0">
              <a:buNone/>
              <a:defRPr sz="1600" b="1"/>
            </a:lvl6pPr>
            <a:lvl7pPr marL="2742942" indent="0">
              <a:buNone/>
              <a:defRPr sz="1600" b="1"/>
            </a:lvl7pPr>
            <a:lvl8pPr marL="3200099" indent="0">
              <a:buNone/>
              <a:defRPr sz="1600" b="1"/>
            </a:lvl8pPr>
            <a:lvl9pPr marL="3657256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4" indent="0">
              <a:buNone/>
              <a:defRPr sz="1800" b="1"/>
            </a:lvl3pPr>
            <a:lvl4pPr marL="1371471" indent="0">
              <a:buNone/>
              <a:defRPr sz="1600" b="1"/>
            </a:lvl4pPr>
            <a:lvl5pPr marL="1828626" indent="0">
              <a:buNone/>
              <a:defRPr sz="1600" b="1"/>
            </a:lvl5pPr>
            <a:lvl6pPr marL="2285786" indent="0">
              <a:buNone/>
              <a:defRPr sz="1600" b="1"/>
            </a:lvl6pPr>
            <a:lvl7pPr marL="2742942" indent="0">
              <a:buNone/>
              <a:defRPr sz="1600" b="1"/>
            </a:lvl7pPr>
            <a:lvl8pPr marL="3200099" indent="0">
              <a:buNone/>
              <a:defRPr sz="1600" b="1"/>
            </a:lvl8pPr>
            <a:lvl9pPr marL="3657256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28741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1320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12966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3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7" indent="0">
              <a:buNone/>
              <a:defRPr sz="1200"/>
            </a:lvl2pPr>
            <a:lvl3pPr marL="914314" indent="0">
              <a:buNone/>
              <a:defRPr sz="1000"/>
            </a:lvl3pPr>
            <a:lvl4pPr marL="1371471" indent="0">
              <a:buNone/>
              <a:defRPr sz="900"/>
            </a:lvl4pPr>
            <a:lvl5pPr marL="1828626" indent="0">
              <a:buNone/>
              <a:defRPr sz="900"/>
            </a:lvl5pPr>
            <a:lvl6pPr marL="2285786" indent="0">
              <a:buNone/>
              <a:defRPr sz="900"/>
            </a:lvl6pPr>
            <a:lvl7pPr marL="2742942" indent="0">
              <a:buNone/>
              <a:defRPr sz="900"/>
            </a:lvl7pPr>
            <a:lvl8pPr marL="3200099" indent="0">
              <a:buNone/>
              <a:defRPr sz="900"/>
            </a:lvl8pPr>
            <a:lvl9pPr marL="3657256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728715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91" y="4800603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91" y="612777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57" indent="0">
              <a:buNone/>
              <a:defRPr sz="2800"/>
            </a:lvl2pPr>
            <a:lvl3pPr marL="914314" indent="0">
              <a:buNone/>
              <a:defRPr sz="2400"/>
            </a:lvl3pPr>
            <a:lvl4pPr marL="1371471" indent="0">
              <a:buNone/>
              <a:defRPr sz="2000"/>
            </a:lvl4pPr>
            <a:lvl5pPr marL="1828626" indent="0">
              <a:buNone/>
              <a:defRPr sz="2000"/>
            </a:lvl5pPr>
            <a:lvl6pPr marL="2285786" indent="0">
              <a:buNone/>
              <a:defRPr sz="2000"/>
            </a:lvl6pPr>
            <a:lvl7pPr marL="2742942" indent="0">
              <a:buNone/>
              <a:defRPr sz="2000"/>
            </a:lvl7pPr>
            <a:lvl8pPr marL="3200099" indent="0">
              <a:buNone/>
              <a:defRPr sz="2000"/>
            </a:lvl8pPr>
            <a:lvl9pPr marL="3657256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91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7" indent="0">
              <a:buNone/>
              <a:defRPr sz="1200"/>
            </a:lvl2pPr>
            <a:lvl3pPr marL="914314" indent="0">
              <a:buNone/>
              <a:defRPr sz="1000"/>
            </a:lvl3pPr>
            <a:lvl4pPr marL="1371471" indent="0">
              <a:buNone/>
              <a:defRPr sz="900"/>
            </a:lvl4pPr>
            <a:lvl5pPr marL="1828626" indent="0">
              <a:buNone/>
              <a:defRPr sz="900"/>
            </a:lvl5pPr>
            <a:lvl6pPr marL="2285786" indent="0">
              <a:buNone/>
              <a:defRPr sz="900"/>
            </a:lvl6pPr>
            <a:lvl7pPr marL="2742942" indent="0">
              <a:buNone/>
              <a:defRPr sz="900"/>
            </a:lvl7pPr>
            <a:lvl8pPr marL="3200099" indent="0">
              <a:buNone/>
              <a:defRPr sz="900"/>
            </a:lvl8pPr>
            <a:lvl9pPr marL="3657256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8982551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17797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83366" y="393700"/>
            <a:ext cx="1874837" cy="56070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57263" y="393700"/>
            <a:ext cx="5473700" cy="56070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22157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0"/>
          </p:nvPr>
        </p:nvSpPr>
        <p:spPr>
          <a:xfrm>
            <a:off x="1532372" y="1718550"/>
            <a:ext cx="6331957" cy="1256112"/>
          </a:xfrm>
        </p:spPr>
        <p:txBody>
          <a:bodyPr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1" hasCustomPrompt="1"/>
          </p:nvPr>
        </p:nvSpPr>
        <p:spPr>
          <a:xfrm>
            <a:off x="121489" y="6614573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ИСТОЧНИК: источник</a:t>
            </a:r>
          </a:p>
        </p:txBody>
      </p:sp>
      <p:sp>
        <p:nvSpPr>
          <p:cNvPr id="13" name="Текст 11"/>
          <p:cNvSpPr>
            <a:spLocks noGrp="1"/>
          </p:cNvSpPr>
          <p:nvPr>
            <p:ph type="body" sz="quarter" idx="12" hasCustomPrompt="1"/>
          </p:nvPr>
        </p:nvSpPr>
        <p:spPr>
          <a:xfrm>
            <a:off x="121489" y="6376151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1 Сноска</a:t>
            </a:r>
          </a:p>
        </p:txBody>
      </p:sp>
      <p:sp>
        <p:nvSpPr>
          <p:cNvPr id="10" name="Title Placeholder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121497" y="497111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rgbClr val="049536"/>
                </a:solidFill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4452561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3512938" y="3772430"/>
            <a:ext cx="5036084" cy="222142"/>
          </a:xfrm>
        </p:spPr>
        <p:txBody>
          <a:bodyPr>
            <a:spAutoFit/>
          </a:bodyPr>
          <a:lstStyle>
            <a:lvl1pPr>
              <a:defRPr sz="14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6" name="Текст 6"/>
          <p:cNvSpPr>
            <a:spLocks noGrp="1"/>
          </p:cNvSpPr>
          <p:nvPr>
            <p:ph type="body" sz="quarter" idx="10"/>
          </p:nvPr>
        </p:nvSpPr>
        <p:spPr>
          <a:xfrm>
            <a:off x="3512935" y="2191174"/>
            <a:ext cx="5293639" cy="507831"/>
          </a:xfrm>
        </p:spPr>
        <p:txBody>
          <a:bodyPr/>
          <a:lstStyle>
            <a:lvl1pPr>
              <a:defRPr sz="33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7" name="Picture 2" descr="C:\Users\LUKANI~1\AppData\Local\Temp\Rar$DI00.709\воздушный-шар_done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89" y="1666959"/>
            <a:ext cx="3237987" cy="3755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1120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McK Slide Elements"/>
          <p:cNvGrpSpPr>
            <a:grpSpLocks/>
          </p:cNvGrpSpPr>
          <p:nvPr/>
        </p:nvGrpSpPr>
        <p:grpSpPr bwMode="auto">
          <a:xfrm>
            <a:off x="128591" y="1055691"/>
            <a:ext cx="8332787" cy="5775325"/>
            <a:chOff x="81" y="665"/>
            <a:chExt cx="5249" cy="3638"/>
          </a:xfrm>
        </p:grpSpPr>
        <p:sp>
          <p:nvSpPr>
            <p:cNvPr id="5" name="McK Measure" hidden="1"/>
            <p:cNvSpPr txBox="1">
              <a:spLocks noChangeArrowheads="1"/>
            </p:cNvSpPr>
            <p:nvPr userDrawn="1"/>
          </p:nvSpPr>
          <p:spPr bwMode="auto">
            <a:xfrm>
              <a:off x="221" y="665"/>
              <a:ext cx="5076" cy="15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dirty="0" smtClean="0">
                  <a:solidFill>
                    <a:srgbClr val="000000"/>
                  </a:solidFill>
                  <a:cs typeface="Tahoma" pitchFamily="34" charset="0"/>
                </a:rPr>
                <a:t>Unit of measure</a:t>
              </a:r>
            </a:p>
          </p:txBody>
        </p:sp>
        <p:sp>
          <p:nvSpPr>
            <p:cNvPr id="6" name="McK Footnote" hidden="1"/>
            <p:cNvSpPr txBox="1">
              <a:spLocks noChangeArrowheads="1"/>
            </p:cNvSpPr>
            <p:nvPr userDrawn="1"/>
          </p:nvSpPr>
          <p:spPr bwMode="auto">
            <a:xfrm>
              <a:off x="81" y="4047"/>
              <a:ext cx="5249" cy="25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marL="585788" indent="-585788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1052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2430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433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	*	Footnote</a:t>
              </a:r>
            </a:p>
            <a:p>
              <a:pPr>
                <a:spcBef>
                  <a:spcPct val="20000"/>
                </a:spcBef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Source:		Source</a:t>
              </a:r>
            </a:p>
          </p:txBody>
        </p:sp>
      </p:grpSp>
      <p:sp>
        <p:nvSpPr>
          <p:cNvPr id="7" name="Working Draft" hidden="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 rot="5400000">
            <a:off x="8209333" y="2747040"/>
            <a:ext cx="1729641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sz="600" dirty="0" smtClean="0">
                <a:solidFill>
                  <a:srgbClr val="000000"/>
                </a:solidFill>
                <a:cs typeface="Tahoma" pitchFamily="34" charset="0"/>
              </a:rPr>
              <a:t>Working Draft - Last Modified 03.02.2009 18:56:10</a:t>
            </a:r>
            <a:endParaRPr lang="en-AU" sz="600" dirty="0" smtClean="0">
              <a:solidFill>
                <a:srgbClr val="000000"/>
              </a:solidFill>
              <a:cs typeface="Tahoma" pitchFamily="34" charset="0"/>
            </a:endParaRPr>
          </a:p>
        </p:txBody>
      </p:sp>
      <p:sp>
        <p:nvSpPr>
          <p:cNvPr id="8" name="Printed" hidden="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 rot="5400000">
            <a:off x="8586037" y="4291678"/>
            <a:ext cx="976229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AU" sz="600" dirty="0" smtClean="0">
                <a:solidFill>
                  <a:srgbClr val="000000"/>
                </a:solidFill>
                <a:cs typeface="Tahoma" pitchFamily="34" charset="0"/>
              </a:rPr>
              <a:t>Printed 18.07.2008 13:03:31</a:t>
            </a:r>
          </a:p>
        </p:txBody>
      </p:sp>
      <p:graphicFrame>
        <p:nvGraphicFramePr>
          <p:cNvPr id="9" name="Rectangle 12" hidden="1"/>
          <p:cNvGraphicFramePr>
            <a:graphicFrameLocks/>
          </p:cNvGraphicFramePr>
          <p:nvPr>
            <p:custDataLst>
              <p:tags r:id="rId4"/>
            </p:custDataLst>
          </p:nvPr>
        </p:nvGraphicFramePr>
        <p:xfrm>
          <a:off x="1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039" name="think-cell Slide" r:id="rId7" imgW="0" imgH="0" progId="TCLayout.ActiveDocument.1">
                  <p:embed/>
                </p:oleObj>
              </mc:Choice>
              <mc:Fallback>
                <p:oleObj name="think-cell Slide" r:id="rId7" imgW="0" imgH="0" progId="TCLayout.ActiveDocument.1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1"/>
          <p:cNvGraphicFramePr>
            <a:graphicFrameLocks noChangeAspect="1"/>
          </p:cNvGraphicFramePr>
          <p:nvPr/>
        </p:nvGraphicFramePr>
        <p:xfrm>
          <a:off x="0" y="838203"/>
          <a:ext cx="9144000" cy="7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040" name="Фотография Photo Editor" r:id="rId8" imgW="14270442" imgH="142933" progId="MSPhotoEd.3">
                  <p:embed/>
                </p:oleObj>
              </mc:Choice>
              <mc:Fallback>
                <p:oleObj name="Фотография Photo Editor" r:id="rId8" imgW="14270442" imgH="142933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38203"/>
                        <a:ext cx="9144000" cy="7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0" y="908053"/>
            <a:ext cx="9144000" cy="73025"/>
          </a:xfrm>
          <a:prstGeom prst="rect">
            <a:avLst/>
          </a:prstGeom>
          <a:gradFill rotWithShape="1">
            <a:gsLst>
              <a:gs pos="0">
                <a:srgbClr val="89BA00"/>
              </a:gs>
              <a:gs pos="100000">
                <a:srgbClr val="008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7" rIns="91431" bIns="45717" anchor="ctr"/>
          <a:lstStyle>
            <a:lvl1pPr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ru-RU" smtClean="0">
              <a:solidFill>
                <a:srgbClr val="000000"/>
              </a:solidFill>
              <a:cs typeface="Tahoma" pitchFamily="34" charset="0"/>
            </a:endParaRPr>
          </a:p>
        </p:txBody>
      </p:sp>
      <p:graphicFrame>
        <p:nvGraphicFramePr>
          <p:cNvPr id="12" name="Object 24"/>
          <p:cNvGraphicFramePr>
            <a:graphicFrameLocks noChangeAspect="1"/>
          </p:cNvGraphicFramePr>
          <p:nvPr/>
        </p:nvGraphicFramePr>
        <p:xfrm>
          <a:off x="7185025" y="152400"/>
          <a:ext cx="18542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041" name="Фотография Photo Editor" r:id="rId10" imgW="4172532" imgH="1114581" progId="MSPhotoEd.3">
                  <p:embed/>
                </p:oleObj>
              </mc:Choice>
              <mc:Fallback>
                <p:oleObj name="Фотография Photo Editor" r:id="rId10" imgW="4172532" imgH="111458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5025" y="152400"/>
                        <a:ext cx="18542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51761"/>
          </a:xfrm>
        </p:spPr>
        <p:txBody>
          <a:bodyPr/>
          <a:lstStyle>
            <a:lvl1pPr marL="0" indent="0" algn="ctr">
              <a:buNone/>
              <a:defRPr/>
            </a:lvl1pPr>
            <a:lvl2pPr marL="457157" indent="0" algn="ctr">
              <a:buNone/>
              <a:defRPr/>
            </a:lvl2pPr>
            <a:lvl3pPr marL="914314" indent="0" algn="ctr">
              <a:buNone/>
              <a:defRPr/>
            </a:lvl3pPr>
            <a:lvl4pPr marL="1371471" indent="0" algn="ctr">
              <a:buNone/>
              <a:defRPr/>
            </a:lvl4pPr>
            <a:lvl5pPr marL="1828626" indent="0" algn="ctr">
              <a:buNone/>
              <a:defRPr/>
            </a:lvl5pPr>
            <a:lvl6pPr marL="2285786" indent="0" algn="ctr">
              <a:buNone/>
              <a:defRPr/>
            </a:lvl6pPr>
            <a:lvl7pPr marL="2742942" indent="0" algn="ctr">
              <a:buNone/>
              <a:defRPr/>
            </a:lvl7pPr>
            <a:lvl8pPr marL="3200099" indent="0" algn="ctr">
              <a:buNone/>
              <a:defRPr/>
            </a:lvl8pPr>
            <a:lvl9pPr marL="3657256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87246-BB9D-45A6-B338-F852B2D2F8A7}" type="datetime1">
              <a:rPr lang="ru-RU">
                <a:solidFill>
                  <a:srgbClr val="000000"/>
                </a:solidFill>
              </a:rPr>
              <a:pPr>
                <a:defRPr/>
              </a:pPr>
              <a:t>21.01.2019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2B2B2"/>
                </a:solidFill>
              </a:defRPr>
            </a:lvl1pPr>
          </a:lstStyle>
          <a:p>
            <a:pPr>
              <a:defRPr/>
            </a:pPr>
            <a:endParaRPr lang="ru-RU"/>
          </a:p>
          <a:p>
            <a:pPr>
              <a:defRPr/>
            </a:pPr>
            <a:fld id="{A0D159FF-2297-4C1F-9A5E-0B033CF07B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50840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McK Slide Elements"/>
          <p:cNvGrpSpPr>
            <a:grpSpLocks/>
          </p:cNvGrpSpPr>
          <p:nvPr/>
        </p:nvGrpSpPr>
        <p:grpSpPr bwMode="auto">
          <a:xfrm>
            <a:off x="128591" y="1055691"/>
            <a:ext cx="8332787" cy="5775325"/>
            <a:chOff x="81" y="665"/>
            <a:chExt cx="5249" cy="3638"/>
          </a:xfrm>
        </p:grpSpPr>
        <p:sp>
          <p:nvSpPr>
            <p:cNvPr id="5" name="McK Measure" hidden="1"/>
            <p:cNvSpPr txBox="1">
              <a:spLocks noChangeArrowheads="1"/>
            </p:cNvSpPr>
            <p:nvPr userDrawn="1"/>
          </p:nvSpPr>
          <p:spPr bwMode="auto">
            <a:xfrm>
              <a:off x="221" y="665"/>
              <a:ext cx="5076" cy="15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dirty="0" smtClean="0">
                  <a:solidFill>
                    <a:srgbClr val="000000"/>
                  </a:solidFill>
                  <a:cs typeface="Tahoma" pitchFamily="34" charset="0"/>
                </a:rPr>
                <a:t>Unit of measure</a:t>
              </a:r>
            </a:p>
          </p:txBody>
        </p:sp>
        <p:sp>
          <p:nvSpPr>
            <p:cNvPr id="6" name="McK Footnote" hidden="1"/>
            <p:cNvSpPr txBox="1">
              <a:spLocks noChangeArrowheads="1"/>
            </p:cNvSpPr>
            <p:nvPr userDrawn="1"/>
          </p:nvSpPr>
          <p:spPr bwMode="auto">
            <a:xfrm>
              <a:off x="81" y="4047"/>
              <a:ext cx="5249" cy="25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marL="585788" indent="-585788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1052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2430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433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	*	Footnote</a:t>
              </a:r>
            </a:p>
            <a:p>
              <a:pPr>
                <a:spcBef>
                  <a:spcPct val="20000"/>
                </a:spcBef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Source:		Source</a:t>
              </a:r>
            </a:p>
          </p:txBody>
        </p:sp>
      </p:grpSp>
      <p:sp>
        <p:nvSpPr>
          <p:cNvPr id="7" name="Working Draft" hidden="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 rot="5400000">
            <a:off x="8209333" y="2747040"/>
            <a:ext cx="1729641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sz="600" dirty="0" smtClean="0">
                <a:solidFill>
                  <a:srgbClr val="000000"/>
                </a:solidFill>
                <a:cs typeface="Tahoma" pitchFamily="34" charset="0"/>
              </a:rPr>
              <a:t>Working Draft - Last Modified 03.02.2009 18:56:10</a:t>
            </a:r>
            <a:endParaRPr lang="en-AU" sz="600" dirty="0" smtClean="0">
              <a:solidFill>
                <a:srgbClr val="000000"/>
              </a:solidFill>
              <a:cs typeface="Tahoma" pitchFamily="34" charset="0"/>
            </a:endParaRPr>
          </a:p>
        </p:txBody>
      </p:sp>
      <p:sp>
        <p:nvSpPr>
          <p:cNvPr id="8" name="Printed" hidden="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 rot="5400000">
            <a:off x="8586037" y="4291678"/>
            <a:ext cx="976229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AU" sz="600" dirty="0" smtClean="0">
                <a:solidFill>
                  <a:srgbClr val="000000"/>
                </a:solidFill>
                <a:cs typeface="Tahoma" pitchFamily="34" charset="0"/>
              </a:rPr>
              <a:t>Printed 18.07.2008 13:03:31</a:t>
            </a:r>
          </a:p>
        </p:txBody>
      </p:sp>
      <p:graphicFrame>
        <p:nvGraphicFramePr>
          <p:cNvPr id="9" name="Rectangle 12" hidden="1"/>
          <p:cNvGraphicFramePr>
            <a:graphicFrameLocks/>
          </p:cNvGraphicFramePr>
          <p:nvPr>
            <p:custDataLst>
              <p:tags r:id="rId4"/>
            </p:custDataLst>
          </p:nvPr>
        </p:nvGraphicFramePr>
        <p:xfrm>
          <a:off x="1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063" name="think-cell Slide" r:id="rId7" imgW="0" imgH="0" progId="TCLayout.ActiveDocument.1">
                  <p:embed/>
                </p:oleObj>
              </mc:Choice>
              <mc:Fallback>
                <p:oleObj name="think-cell Slide" r:id="rId7" imgW="0" imgH="0" progId="TCLayout.ActiveDocument.1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1"/>
          <p:cNvGraphicFramePr>
            <a:graphicFrameLocks noChangeAspect="1"/>
          </p:cNvGraphicFramePr>
          <p:nvPr/>
        </p:nvGraphicFramePr>
        <p:xfrm>
          <a:off x="0" y="838203"/>
          <a:ext cx="9144000" cy="7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064" name="Фотография Photo Editor" r:id="rId8" imgW="14270442" imgH="142933" progId="MSPhotoEd.3">
                  <p:embed/>
                </p:oleObj>
              </mc:Choice>
              <mc:Fallback>
                <p:oleObj name="Фотография Photo Editor" r:id="rId8" imgW="14270442" imgH="142933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38203"/>
                        <a:ext cx="9144000" cy="7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0" y="908053"/>
            <a:ext cx="9144000" cy="73025"/>
          </a:xfrm>
          <a:prstGeom prst="rect">
            <a:avLst/>
          </a:prstGeom>
          <a:gradFill rotWithShape="1">
            <a:gsLst>
              <a:gs pos="0">
                <a:srgbClr val="89BA00"/>
              </a:gs>
              <a:gs pos="100000">
                <a:srgbClr val="008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7" rIns="91431" bIns="45717" anchor="ctr"/>
          <a:lstStyle>
            <a:lvl1pPr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ru-RU" smtClean="0">
              <a:solidFill>
                <a:srgbClr val="000000"/>
              </a:solidFill>
              <a:cs typeface="Tahoma" pitchFamily="34" charset="0"/>
            </a:endParaRPr>
          </a:p>
        </p:txBody>
      </p:sp>
      <p:graphicFrame>
        <p:nvGraphicFramePr>
          <p:cNvPr id="12" name="Object 24"/>
          <p:cNvGraphicFramePr>
            <a:graphicFrameLocks noChangeAspect="1"/>
          </p:cNvGraphicFramePr>
          <p:nvPr/>
        </p:nvGraphicFramePr>
        <p:xfrm>
          <a:off x="7185025" y="152400"/>
          <a:ext cx="18542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065" name="Фотография Photo Editor" r:id="rId10" imgW="4172532" imgH="1114581" progId="MSPhotoEd.3">
                  <p:embed/>
                </p:oleObj>
              </mc:Choice>
              <mc:Fallback>
                <p:oleObj name="Фотография Photo Editor" r:id="rId10" imgW="4172532" imgH="111458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5025" y="152400"/>
                        <a:ext cx="18542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92311-8C37-4ABD-9B76-DF927A99D19A}" type="datetime1">
              <a:rPr lang="ru-RU">
                <a:solidFill>
                  <a:srgbClr val="000000"/>
                </a:solidFill>
              </a:rPr>
              <a:pPr>
                <a:defRPr/>
              </a:pPr>
              <a:t>21.01.2019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2B2B2"/>
                </a:solidFill>
              </a:defRPr>
            </a:lvl1pPr>
          </a:lstStyle>
          <a:p>
            <a:pPr>
              <a:defRPr/>
            </a:pPr>
            <a:endParaRPr lang="ru-RU"/>
          </a:p>
          <a:p>
            <a:pPr>
              <a:defRPr/>
            </a:pPr>
            <a:fld id="{A91A6203-8353-4BDC-8B40-39E8DD9DBB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807927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McK Slide Elements"/>
          <p:cNvGrpSpPr>
            <a:grpSpLocks/>
          </p:cNvGrpSpPr>
          <p:nvPr/>
        </p:nvGrpSpPr>
        <p:grpSpPr bwMode="auto">
          <a:xfrm>
            <a:off x="128591" y="1055691"/>
            <a:ext cx="8332787" cy="5775325"/>
            <a:chOff x="81" y="665"/>
            <a:chExt cx="5249" cy="3638"/>
          </a:xfrm>
        </p:grpSpPr>
        <p:sp>
          <p:nvSpPr>
            <p:cNvPr id="5" name="McK Measure" hidden="1"/>
            <p:cNvSpPr txBox="1">
              <a:spLocks noChangeArrowheads="1"/>
            </p:cNvSpPr>
            <p:nvPr userDrawn="1"/>
          </p:nvSpPr>
          <p:spPr bwMode="auto">
            <a:xfrm>
              <a:off x="221" y="665"/>
              <a:ext cx="5076" cy="15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dirty="0" smtClean="0">
                  <a:solidFill>
                    <a:srgbClr val="000000"/>
                  </a:solidFill>
                  <a:cs typeface="Tahoma" pitchFamily="34" charset="0"/>
                </a:rPr>
                <a:t>Unit of measure</a:t>
              </a:r>
            </a:p>
          </p:txBody>
        </p:sp>
        <p:sp>
          <p:nvSpPr>
            <p:cNvPr id="6" name="McK Footnote" hidden="1"/>
            <p:cNvSpPr txBox="1">
              <a:spLocks noChangeArrowheads="1"/>
            </p:cNvSpPr>
            <p:nvPr userDrawn="1"/>
          </p:nvSpPr>
          <p:spPr bwMode="auto">
            <a:xfrm>
              <a:off x="81" y="4047"/>
              <a:ext cx="5249" cy="25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marL="585788" indent="-585788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1052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2430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433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	*	Footnote</a:t>
              </a:r>
            </a:p>
            <a:p>
              <a:pPr>
                <a:spcBef>
                  <a:spcPct val="20000"/>
                </a:spcBef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Source:		Source</a:t>
              </a:r>
            </a:p>
          </p:txBody>
        </p:sp>
      </p:grpSp>
      <p:sp>
        <p:nvSpPr>
          <p:cNvPr id="7" name="Working Draft" hidden="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 rot="5400000">
            <a:off x="8209333" y="2747040"/>
            <a:ext cx="1729641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sz="600" dirty="0" smtClean="0">
                <a:solidFill>
                  <a:srgbClr val="000000"/>
                </a:solidFill>
                <a:cs typeface="Tahoma" pitchFamily="34" charset="0"/>
              </a:rPr>
              <a:t>Working Draft - Last Modified 03.02.2009 18:56:10</a:t>
            </a:r>
            <a:endParaRPr lang="en-AU" sz="600" dirty="0" smtClean="0">
              <a:solidFill>
                <a:srgbClr val="000000"/>
              </a:solidFill>
              <a:cs typeface="Tahoma" pitchFamily="34" charset="0"/>
            </a:endParaRPr>
          </a:p>
        </p:txBody>
      </p:sp>
      <p:sp>
        <p:nvSpPr>
          <p:cNvPr id="8" name="Printed" hidden="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 rot="5400000">
            <a:off x="8586037" y="4291678"/>
            <a:ext cx="976229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AU" sz="600" dirty="0" smtClean="0">
                <a:solidFill>
                  <a:srgbClr val="000000"/>
                </a:solidFill>
                <a:cs typeface="Tahoma" pitchFamily="34" charset="0"/>
              </a:rPr>
              <a:t>Printed 18.07.2008 13:03:31</a:t>
            </a:r>
          </a:p>
        </p:txBody>
      </p:sp>
      <p:graphicFrame>
        <p:nvGraphicFramePr>
          <p:cNvPr id="9" name="Rectangle 12" hidden="1"/>
          <p:cNvGraphicFramePr>
            <a:graphicFrameLocks/>
          </p:cNvGraphicFramePr>
          <p:nvPr>
            <p:custDataLst>
              <p:tags r:id="rId4"/>
            </p:custDataLst>
          </p:nvPr>
        </p:nvGraphicFramePr>
        <p:xfrm>
          <a:off x="1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087" name="think-cell Slide" r:id="rId7" imgW="0" imgH="0" progId="TCLayout.ActiveDocument.1">
                  <p:embed/>
                </p:oleObj>
              </mc:Choice>
              <mc:Fallback>
                <p:oleObj name="think-cell Slide" r:id="rId7" imgW="0" imgH="0" progId="TCLayout.ActiveDocument.1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1"/>
          <p:cNvGraphicFramePr>
            <a:graphicFrameLocks noChangeAspect="1"/>
          </p:cNvGraphicFramePr>
          <p:nvPr/>
        </p:nvGraphicFramePr>
        <p:xfrm>
          <a:off x="0" y="838203"/>
          <a:ext cx="9144000" cy="7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088" name="Фотография Photo Editor" r:id="rId8" imgW="14270442" imgH="142933" progId="MSPhotoEd.3">
                  <p:embed/>
                </p:oleObj>
              </mc:Choice>
              <mc:Fallback>
                <p:oleObj name="Фотография Photo Editor" r:id="rId8" imgW="14270442" imgH="142933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38203"/>
                        <a:ext cx="9144000" cy="7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0" y="908053"/>
            <a:ext cx="9144000" cy="73025"/>
          </a:xfrm>
          <a:prstGeom prst="rect">
            <a:avLst/>
          </a:prstGeom>
          <a:gradFill rotWithShape="1">
            <a:gsLst>
              <a:gs pos="0">
                <a:srgbClr val="89BA00"/>
              </a:gs>
              <a:gs pos="100000">
                <a:srgbClr val="008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7" rIns="91431" bIns="45717" anchor="ctr"/>
          <a:lstStyle>
            <a:lvl1pPr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ru-RU" smtClean="0">
              <a:solidFill>
                <a:srgbClr val="000000"/>
              </a:solidFill>
              <a:cs typeface="Tahoma" pitchFamily="34" charset="0"/>
            </a:endParaRPr>
          </a:p>
        </p:txBody>
      </p:sp>
      <p:graphicFrame>
        <p:nvGraphicFramePr>
          <p:cNvPr id="12" name="Object 24"/>
          <p:cNvGraphicFramePr>
            <a:graphicFrameLocks noChangeAspect="1"/>
          </p:cNvGraphicFramePr>
          <p:nvPr/>
        </p:nvGraphicFramePr>
        <p:xfrm>
          <a:off x="7185025" y="152400"/>
          <a:ext cx="18542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089" name="Фотография Photo Editor" r:id="rId10" imgW="4172532" imgH="1114581" progId="MSPhotoEd.3">
                  <p:embed/>
                </p:oleObj>
              </mc:Choice>
              <mc:Fallback>
                <p:oleObj name="Фотография Photo Editor" r:id="rId10" imgW="4172532" imgH="111458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5025" y="152400"/>
                        <a:ext cx="18542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6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6" y="4099123"/>
            <a:ext cx="7772400" cy="30777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57" indent="0">
              <a:buNone/>
              <a:defRPr sz="1800"/>
            </a:lvl2pPr>
            <a:lvl3pPr marL="914314" indent="0">
              <a:buNone/>
              <a:defRPr sz="1600"/>
            </a:lvl3pPr>
            <a:lvl4pPr marL="1371471" indent="0">
              <a:buNone/>
              <a:defRPr sz="1400"/>
            </a:lvl4pPr>
            <a:lvl5pPr marL="1828626" indent="0">
              <a:buNone/>
              <a:defRPr sz="1400"/>
            </a:lvl5pPr>
            <a:lvl6pPr marL="2285786" indent="0">
              <a:buNone/>
              <a:defRPr sz="1400"/>
            </a:lvl6pPr>
            <a:lvl7pPr marL="2742942" indent="0">
              <a:buNone/>
              <a:defRPr sz="1400"/>
            </a:lvl7pPr>
            <a:lvl8pPr marL="3200099" indent="0">
              <a:buNone/>
              <a:defRPr sz="1400"/>
            </a:lvl8pPr>
            <a:lvl9pPr marL="3657256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FA8F5-CD3A-4AB5-B748-BD0983227843}" type="datetime1">
              <a:rPr lang="ru-RU">
                <a:solidFill>
                  <a:srgbClr val="000000"/>
                </a:solidFill>
              </a:rPr>
              <a:pPr>
                <a:defRPr/>
              </a:pPr>
              <a:t>21.01.2019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2B2B2"/>
                </a:solidFill>
              </a:defRPr>
            </a:lvl1pPr>
          </a:lstStyle>
          <a:p>
            <a:pPr>
              <a:defRPr/>
            </a:pPr>
            <a:endParaRPr lang="ru-RU"/>
          </a:p>
          <a:p>
            <a:pPr>
              <a:defRPr/>
            </a:pPr>
            <a:fld id="{A5F7898C-7389-4B7A-8C28-ABC569FBA0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7129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McK Slide Elements"/>
          <p:cNvGrpSpPr>
            <a:grpSpLocks/>
          </p:cNvGrpSpPr>
          <p:nvPr/>
        </p:nvGrpSpPr>
        <p:grpSpPr bwMode="auto">
          <a:xfrm>
            <a:off x="128591" y="1055691"/>
            <a:ext cx="8332787" cy="5775325"/>
            <a:chOff x="81" y="665"/>
            <a:chExt cx="5249" cy="3638"/>
          </a:xfrm>
        </p:grpSpPr>
        <p:sp>
          <p:nvSpPr>
            <p:cNvPr id="6" name="McK Measure" hidden="1"/>
            <p:cNvSpPr txBox="1">
              <a:spLocks noChangeArrowheads="1"/>
            </p:cNvSpPr>
            <p:nvPr userDrawn="1"/>
          </p:nvSpPr>
          <p:spPr bwMode="auto">
            <a:xfrm>
              <a:off x="221" y="665"/>
              <a:ext cx="5076" cy="15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dirty="0" smtClean="0">
                  <a:solidFill>
                    <a:srgbClr val="000000"/>
                  </a:solidFill>
                  <a:cs typeface="Tahoma" pitchFamily="34" charset="0"/>
                </a:rPr>
                <a:t>Unit of measure</a:t>
              </a:r>
            </a:p>
          </p:txBody>
        </p:sp>
        <p:sp>
          <p:nvSpPr>
            <p:cNvPr id="7" name="McK Footnote" hidden="1"/>
            <p:cNvSpPr txBox="1">
              <a:spLocks noChangeArrowheads="1"/>
            </p:cNvSpPr>
            <p:nvPr userDrawn="1"/>
          </p:nvSpPr>
          <p:spPr bwMode="auto">
            <a:xfrm>
              <a:off x="81" y="4047"/>
              <a:ext cx="5249" cy="25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marL="585788" indent="-585788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1052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2430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433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	*	Footnote</a:t>
              </a:r>
            </a:p>
            <a:p>
              <a:pPr>
                <a:spcBef>
                  <a:spcPct val="20000"/>
                </a:spcBef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Source:		Source</a:t>
              </a:r>
            </a:p>
          </p:txBody>
        </p:sp>
      </p:grpSp>
      <p:sp>
        <p:nvSpPr>
          <p:cNvPr id="8" name="Working Draft" hidden="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 rot="5400000">
            <a:off x="8209333" y="2747040"/>
            <a:ext cx="1729641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sz="600" dirty="0" smtClean="0">
                <a:solidFill>
                  <a:srgbClr val="000000"/>
                </a:solidFill>
                <a:cs typeface="Tahoma" pitchFamily="34" charset="0"/>
              </a:rPr>
              <a:t>Working Draft - Last Modified 03.02.2009 18:56:10</a:t>
            </a:r>
            <a:endParaRPr lang="en-AU" sz="600" dirty="0" smtClean="0">
              <a:solidFill>
                <a:srgbClr val="000000"/>
              </a:solidFill>
              <a:cs typeface="Tahoma" pitchFamily="34" charset="0"/>
            </a:endParaRPr>
          </a:p>
        </p:txBody>
      </p:sp>
      <p:sp>
        <p:nvSpPr>
          <p:cNvPr id="9" name="Printed" hidden="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 rot="5400000">
            <a:off x="8586037" y="4291678"/>
            <a:ext cx="976229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AU" sz="600" dirty="0" smtClean="0">
                <a:solidFill>
                  <a:srgbClr val="000000"/>
                </a:solidFill>
                <a:cs typeface="Tahoma" pitchFamily="34" charset="0"/>
              </a:rPr>
              <a:t>Printed 18.07.2008 13:03:31</a:t>
            </a:r>
          </a:p>
        </p:txBody>
      </p:sp>
      <p:graphicFrame>
        <p:nvGraphicFramePr>
          <p:cNvPr id="10" name="Rectangle 12" hidden="1"/>
          <p:cNvGraphicFramePr>
            <a:graphicFrameLocks/>
          </p:cNvGraphicFramePr>
          <p:nvPr>
            <p:custDataLst>
              <p:tags r:id="rId4"/>
            </p:custDataLst>
          </p:nvPr>
        </p:nvGraphicFramePr>
        <p:xfrm>
          <a:off x="1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111" name="think-cell Slide" r:id="rId7" imgW="0" imgH="0" progId="TCLayout.ActiveDocument.1">
                  <p:embed/>
                </p:oleObj>
              </mc:Choice>
              <mc:Fallback>
                <p:oleObj name="think-cell Slide" r:id="rId7" imgW="0" imgH="0" progId="TCLayout.ActiveDocument.1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21"/>
          <p:cNvGraphicFramePr>
            <a:graphicFrameLocks noChangeAspect="1"/>
          </p:cNvGraphicFramePr>
          <p:nvPr/>
        </p:nvGraphicFramePr>
        <p:xfrm>
          <a:off x="0" y="838203"/>
          <a:ext cx="9144000" cy="7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112" name="Фотография Photo Editor" r:id="rId8" imgW="14270442" imgH="142933" progId="MSPhotoEd.3">
                  <p:embed/>
                </p:oleObj>
              </mc:Choice>
              <mc:Fallback>
                <p:oleObj name="Фотография Photo Editor" r:id="rId8" imgW="14270442" imgH="142933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38203"/>
                        <a:ext cx="9144000" cy="7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0" y="908053"/>
            <a:ext cx="9144000" cy="73025"/>
          </a:xfrm>
          <a:prstGeom prst="rect">
            <a:avLst/>
          </a:prstGeom>
          <a:gradFill rotWithShape="1">
            <a:gsLst>
              <a:gs pos="0">
                <a:srgbClr val="89BA00"/>
              </a:gs>
              <a:gs pos="100000">
                <a:srgbClr val="008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7" rIns="91431" bIns="45717" anchor="ctr"/>
          <a:lstStyle>
            <a:lvl1pPr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ru-RU" smtClean="0">
              <a:solidFill>
                <a:srgbClr val="000000"/>
              </a:solidFill>
              <a:cs typeface="Tahoma" pitchFamily="34" charset="0"/>
            </a:endParaRPr>
          </a:p>
        </p:txBody>
      </p:sp>
      <p:graphicFrame>
        <p:nvGraphicFramePr>
          <p:cNvPr id="13" name="Object 24"/>
          <p:cNvGraphicFramePr>
            <a:graphicFrameLocks noChangeAspect="1"/>
          </p:cNvGraphicFramePr>
          <p:nvPr/>
        </p:nvGraphicFramePr>
        <p:xfrm>
          <a:off x="7185025" y="152400"/>
          <a:ext cx="18542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113" name="Фотография Photo Editor" r:id="rId10" imgW="4172532" imgH="1114581" progId="MSPhotoEd.3">
                  <p:embed/>
                </p:oleObj>
              </mc:Choice>
              <mc:Fallback>
                <p:oleObj name="Фотография Photo Editor" r:id="rId10" imgW="4172532" imgH="111458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5025" y="152400"/>
                        <a:ext cx="18542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50839" y="1268413"/>
            <a:ext cx="4254500" cy="166199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7741" y="1268413"/>
            <a:ext cx="4256087" cy="166199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4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C60F3-0185-4184-958C-2D12052A9A26}" type="datetime1">
              <a:rPr lang="ru-RU">
                <a:solidFill>
                  <a:srgbClr val="000000"/>
                </a:solidFill>
              </a:rPr>
              <a:pPr>
                <a:defRPr/>
              </a:pPr>
              <a:t>21.01.2019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5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2B2B2"/>
                </a:solidFill>
              </a:defRPr>
            </a:lvl1pPr>
          </a:lstStyle>
          <a:p>
            <a:pPr>
              <a:defRPr/>
            </a:pPr>
            <a:endParaRPr lang="ru-RU"/>
          </a:p>
          <a:p>
            <a:pPr>
              <a:defRPr/>
            </a:pPr>
            <a:fld id="{43C2113D-BDD0-45E7-94EE-FF1A6B045B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03151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McK Slide Elements"/>
          <p:cNvGrpSpPr>
            <a:grpSpLocks/>
          </p:cNvGrpSpPr>
          <p:nvPr/>
        </p:nvGrpSpPr>
        <p:grpSpPr bwMode="auto">
          <a:xfrm>
            <a:off x="128591" y="1055691"/>
            <a:ext cx="8332787" cy="5775325"/>
            <a:chOff x="81" y="665"/>
            <a:chExt cx="5249" cy="3638"/>
          </a:xfrm>
        </p:grpSpPr>
        <p:sp>
          <p:nvSpPr>
            <p:cNvPr id="8" name="McK Measure" hidden="1"/>
            <p:cNvSpPr txBox="1">
              <a:spLocks noChangeArrowheads="1"/>
            </p:cNvSpPr>
            <p:nvPr userDrawn="1"/>
          </p:nvSpPr>
          <p:spPr bwMode="auto">
            <a:xfrm>
              <a:off x="221" y="665"/>
              <a:ext cx="5076" cy="15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dirty="0" smtClean="0">
                  <a:solidFill>
                    <a:srgbClr val="000000"/>
                  </a:solidFill>
                  <a:cs typeface="Tahoma" pitchFamily="34" charset="0"/>
                </a:rPr>
                <a:t>Unit of measure</a:t>
              </a:r>
            </a:p>
          </p:txBody>
        </p:sp>
        <p:sp>
          <p:nvSpPr>
            <p:cNvPr id="9" name="McK Footnote" hidden="1"/>
            <p:cNvSpPr txBox="1">
              <a:spLocks noChangeArrowheads="1"/>
            </p:cNvSpPr>
            <p:nvPr userDrawn="1"/>
          </p:nvSpPr>
          <p:spPr bwMode="auto">
            <a:xfrm>
              <a:off x="81" y="4047"/>
              <a:ext cx="5249" cy="25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marL="585788" indent="-585788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1052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2430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433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	*	Footnote</a:t>
              </a:r>
            </a:p>
            <a:p>
              <a:pPr>
                <a:spcBef>
                  <a:spcPct val="20000"/>
                </a:spcBef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Source:		Source</a:t>
              </a:r>
            </a:p>
          </p:txBody>
        </p:sp>
      </p:grpSp>
      <p:sp>
        <p:nvSpPr>
          <p:cNvPr id="10" name="Working Draft" hidden="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 rot="5400000">
            <a:off x="8209333" y="2747040"/>
            <a:ext cx="1729641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sz="600" dirty="0" smtClean="0">
                <a:solidFill>
                  <a:srgbClr val="000000"/>
                </a:solidFill>
                <a:cs typeface="Tahoma" pitchFamily="34" charset="0"/>
              </a:rPr>
              <a:t>Working Draft - Last Modified 03.02.2009 18:56:10</a:t>
            </a:r>
            <a:endParaRPr lang="en-AU" sz="600" dirty="0" smtClean="0">
              <a:solidFill>
                <a:srgbClr val="000000"/>
              </a:solidFill>
              <a:cs typeface="Tahoma" pitchFamily="34" charset="0"/>
            </a:endParaRPr>
          </a:p>
        </p:txBody>
      </p:sp>
      <p:sp>
        <p:nvSpPr>
          <p:cNvPr id="11" name="Printed" hidden="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 rot="5400000">
            <a:off x="8586037" y="4291678"/>
            <a:ext cx="976229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AU" sz="600" dirty="0" smtClean="0">
                <a:solidFill>
                  <a:srgbClr val="000000"/>
                </a:solidFill>
                <a:cs typeface="Tahoma" pitchFamily="34" charset="0"/>
              </a:rPr>
              <a:t>Printed 18.07.2008 13:03:31</a:t>
            </a:r>
          </a:p>
        </p:txBody>
      </p:sp>
      <p:graphicFrame>
        <p:nvGraphicFramePr>
          <p:cNvPr id="12" name="Rectangle 12" hidden="1"/>
          <p:cNvGraphicFramePr>
            <a:graphicFrameLocks/>
          </p:cNvGraphicFramePr>
          <p:nvPr>
            <p:custDataLst>
              <p:tags r:id="rId4"/>
            </p:custDataLst>
          </p:nvPr>
        </p:nvGraphicFramePr>
        <p:xfrm>
          <a:off x="1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5" name="think-cell Slide" r:id="rId7" imgW="0" imgH="0" progId="TCLayout.ActiveDocument.1">
                  <p:embed/>
                </p:oleObj>
              </mc:Choice>
              <mc:Fallback>
                <p:oleObj name="think-cell Slide" r:id="rId7" imgW="0" imgH="0" progId="TCLayout.ActiveDocument.1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1"/>
          <p:cNvGraphicFramePr>
            <a:graphicFrameLocks noChangeAspect="1"/>
          </p:cNvGraphicFramePr>
          <p:nvPr/>
        </p:nvGraphicFramePr>
        <p:xfrm>
          <a:off x="0" y="838203"/>
          <a:ext cx="9144000" cy="7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6" name="Фотография Photo Editor" r:id="rId8" imgW="14270442" imgH="142933" progId="MSPhotoEd.3">
                  <p:embed/>
                </p:oleObj>
              </mc:Choice>
              <mc:Fallback>
                <p:oleObj name="Фотография Photo Editor" r:id="rId8" imgW="14270442" imgH="142933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38203"/>
                        <a:ext cx="9144000" cy="7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0" y="908053"/>
            <a:ext cx="9144000" cy="73025"/>
          </a:xfrm>
          <a:prstGeom prst="rect">
            <a:avLst/>
          </a:prstGeom>
          <a:gradFill rotWithShape="1">
            <a:gsLst>
              <a:gs pos="0">
                <a:srgbClr val="89BA00"/>
              </a:gs>
              <a:gs pos="100000">
                <a:srgbClr val="008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7" rIns="91431" bIns="45717" anchor="ctr"/>
          <a:lstStyle>
            <a:lvl1pPr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ru-RU" smtClean="0">
              <a:solidFill>
                <a:srgbClr val="000000"/>
              </a:solidFill>
              <a:cs typeface="Tahoma" pitchFamily="34" charset="0"/>
            </a:endParaRPr>
          </a:p>
        </p:txBody>
      </p:sp>
      <p:graphicFrame>
        <p:nvGraphicFramePr>
          <p:cNvPr id="15" name="Object 24"/>
          <p:cNvGraphicFramePr>
            <a:graphicFrameLocks noChangeAspect="1"/>
          </p:cNvGraphicFramePr>
          <p:nvPr/>
        </p:nvGraphicFramePr>
        <p:xfrm>
          <a:off x="7185025" y="152400"/>
          <a:ext cx="18542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7" name="Фотография Photo Editor" r:id="rId10" imgW="4172532" imgH="1114581" progId="MSPhotoEd.3">
                  <p:embed/>
                </p:oleObj>
              </mc:Choice>
              <mc:Fallback>
                <p:oleObj name="Фотография Photo Editor" r:id="rId10" imgW="4172532" imgH="111458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5025" y="152400"/>
                        <a:ext cx="18542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41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5543"/>
            <a:ext cx="4040188" cy="36933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4" indent="0">
              <a:buNone/>
              <a:defRPr sz="1800" b="1"/>
            </a:lvl3pPr>
            <a:lvl4pPr marL="1371471" indent="0">
              <a:buNone/>
              <a:defRPr sz="1600" b="1"/>
            </a:lvl4pPr>
            <a:lvl5pPr marL="1828626" indent="0">
              <a:buNone/>
              <a:defRPr sz="1600" b="1"/>
            </a:lvl5pPr>
            <a:lvl6pPr marL="2285786" indent="0">
              <a:buNone/>
              <a:defRPr sz="1600" b="1"/>
            </a:lvl6pPr>
            <a:lvl7pPr marL="2742942" indent="0">
              <a:buNone/>
              <a:defRPr sz="1600" b="1"/>
            </a:lvl7pPr>
            <a:lvl8pPr marL="3200099" indent="0">
              <a:buNone/>
              <a:defRPr sz="1600" b="1"/>
            </a:lvl8pPr>
            <a:lvl9pPr marL="3657256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14465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805543"/>
            <a:ext cx="4041775" cy="36933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4" indent="0">
              <a:buNone/>
              <a:defRPr sz="1800" b="1"/>
            </a:lvl3pPr>
            <a:lvl4pPr marL="1371471" indent="0">
              <a:buNone/>
              <a:defRPr sz="1600" b="1"/>
            </a:lvl4pPr>
            <a:lvl5pPr marL="1828626" indent="0">
              <a:buNone/>
              <a:defRPr sz="1600" b="1"/>
            </a:lvl5pPr>
            <a:lvl6pPr marL="2285786" indent="0">
              <a:buNone/>
              <a:defRPr sz="1600" b="1"/>
            </a:lvl6pPr>
            <a:lvl7pPr marL="2742942" indent="0">
              <a:buNone/>
              <a:defRPr sz="1600" b="1"/>
            </a:lvl7pPr>
            <a:lvl8pPr marL="3200099" indent="0">
              <a:buNone/>
              <a:defRPr sz="1600" b="1"/>
            </a:lvl8pPr>
            <a:lvl9pPr marL="3657256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14465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DC32C-4BD5-4245-9077-944C7D300542}" type="datetime1">
              <a:rPr lang="ru-RU">
                <a:solidFill>
                  <a:srgbClr val="000000"/>
                </a:solidFill>
              </a:rPr>
              <a:pPr>
                <a:defRPr/>
              </a:pPr>
              <a:t>21.01.2019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7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8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2B2B2"/>
                </a:solidFill>
              </a:defRPr>
            </a:lvl1pPr>
          </a:lstStyle>
          <a:p>
            <a:pPr>
              <a:defRPr/>
            </a:pPr>
            <a:endParaRPr lang="ru-RU"/>
          </a:p>
          <a:p>
            <a:pPr>
              <a:defRPr/>
            </a:pPr>
            <a:fld id="{C542C55A-2FDF-49DC-B195-DCE0162296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3437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McK Slide Elements"/>
          <p:cNvGrpSpPr>
            <a:grpSpLocks/>
          </p:cNvGrpSpPr>
          <p:nvPr/>
        </p:nvGrpSpPr>
        <p:grpSpPr bwMode="auto">
          <a:xfrm>
            <a:off x="128591" y="1055691"/>
            <a:ext cx="8332787" cy="5775325"/>
            <a:chOff x="81" y="665"/>
            <a:chExt cx="5249" cy="3638"/>
          </a:xfrm>
        </p:grpSpPr>
        <p:sp>
          <p:nvSpPr>
            <p:cNvPr id="4" name="McK Measure" hidden="1"/>
            <p:cNvSpPr txBox="1">
              <a:spLocks noChangeArrowheads="1"/>
            </p:cNvSpPr>
            <p:nvPr userDrawn="1"/>
          </p:nvSpPr>
          <p:spPr bwMode="auto">
            <a:xfrm>
              <a:off x="221" y="665"/>
              <a:ext cx="5076" cy="15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dirty="0" smtClean="0">
                  <a:solidFill>
                    <a:srgbClr val="000000"/>
                  </a:solidFill>
                  <a:cs typeface="Tahoma" pitchFamily="34" charset="0"/>
                </a:rPr>
                <a:t>Unit of measure</a:t>
              </a:r>
            </a:p>
          </p:txBody>
        </p:sp>
        <p:sp>
          <p:nvSpPr>
            <p:cNvPr id="5" name="McK Footnote" hidden="1"/>
            <p:cNvSpPr txBox="1">
              <a:spLocks noChangeArrowheads="1"/>
            </p:cNvSpPr>
            <p:nvPr userDrawn="1"/>
          </p:nvSpPr>
          <p:spPr bwMode="auto">
            <a:xfrm>
              <a:off x="81" y="4047"/>
              <a:ext cx="5249" cy="25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marL="585788" indent="-585788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1052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2430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433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	*	Footnote</a:t>
              </a:r>
            </a:p>
            <a:p>
              <a:pPr>
                <a:spcBef>
                  <a:spcPct val="20000"/>
                </a:spcBef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Source:		Source</a:t>
              </a:r>
            </a:p>
          </p:txBody>
        </p:sp>
      </p:grpSp>
      <p:sp>
        <p:nvSpPr>
          <p:cNvPr id="6" name="Working Draft" hidden="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 rot="5400000">
            <a:off x="8209333" y="2747040"/>
            <a:ext cx="1729641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sz="600" dirty="0" smtClean="0">
                <a:solidFill>
                  <a:srgbClr val="000000"/>
                </a:solidFill>
                <a:cs typeface="Tahoma" pitchFamily="34" charset="0"/>
              </a:rPr>
              <a:t>Working Draft - Last Modified 03.02.2009 18:56:10</a:t>
            </a:r>
            <a:endParaRPr lang="en-AU" sz="600" dirty="0" smtClean="0">
              <a:solidFill>
                <a:srgbClr val="000000"/>
              </a:solidFill>
              <a:cs typeface="Tahoma" pitchFamily="34" charset="0"/>
            </a:endParaRPr>
          </a:p>
        </p:txBody>
      </p:sp>
      <p:sp>
        <p:nvSpPr>
          <p:cNvPr id="7" name="Printed" hidden="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 rot="5400000">
            <a:off x="8586037" y="4291678"/>
            <a:ext cx="976229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AU" sz="600" dirty="0" smtClean="0">
                <a:solidFill>
                  <a:srgbClr val="000000"/>
                </a:solidFill>
                <a:cs typeface="Tahoma" pitchFamily="34" charset="0"/>
              </a:rPr>
              <a:t>Printed 18.07.2008 13:03:31</a:t>
            </a:r>
          </a:p>
        </p:txBody>
      </p:sp>
      <p:graphicFrame>
        <p:nvGraphicFramePr>
          <p:cNvPr id="8" name="Rectangle 12" hidden="1"/>
          <p:cNvGraphicFramePr>
            <a:graphicFrameLocks/>
          </p:cNvGraphicFramePr>
          <p:nvPr>
            <p:custDataLst>
              <p:tags r:id="rId4"/>
            </p:custDataLst>
          </p:nvPr>
        </p:nvGraphicFramePr>
        <p:xfrm>
          <a:off x="1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159" name="think-cell Slide" r:id="rId7" imgW="0" imgH="0" progId="TCLayout.ActiveDocument.1">
                  <p:embed/>
                </p:oleObj>
              </mc:Choice>
              <mc:Fallback>
                <p:oleObj name="think-cell Slide" r:id="rId7" imgW="0" imgH="0" progId="TCLayout.ActiveDocument.1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1"/>
          <p:cNvGraphicFramePr>
            <a:graphicFrameLocks noChangeAspect="1"/>
          </p:cNvGraphicFramePr>
          <p:nvPr/>
        </p:nvGraphicFramePr>
        <p:xfrm>
          <a:off x="0" y="838203"/>
          <a:ext cx="9144000" cy="7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160" name="Фотография Photo Editor" r:id="rId8" imgW="14270442" imgH="142933" progId="MSPhotoEd.3">
                  <p:embed/>
                </p:oleObj>
              </mc:Choice>
              <mc:Fallback>
                <p:oleObj name="Фотография Photo Editor" r:id="rId8" imgW="14270442" imgH="142933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38203"/>
                        <a:ext cx="9144000" cy="7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0" y="908053"/>
            <a:ext cx="9144000" cy="73025"/>
          </a:xfrm>
          <a:prstGeom prst="rect">
            <a:avLst/>
          </a:prstGeom>
          <a:gradFill rotWithShape="1">
            <a:gsLst>
              <a:gs pos="0">
                <a:srgbClr val="89BA00"/>
              </a:gs>
              <a:gs pos="100000">
                <a:srgbClr val="008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7" rIns="91431" bIns="45717" anchor="ctr"/>
          <a:lstStyle>
            <a:lvl1pPr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ru-RU" smtClean="0">
              <a:solidFill>
                <a:srgbClr val="000000"/>
              </a:solidFill>
              <a:cs typeface="Tahoma" pitchFamily="34" charset="0"/>
            </a:endParaRPr>
          </a:p>
        </p:txBody>
      </p:sp>
      <p:graphicFrame>
        <p:nvGraphicFramePr>
          <p:cNvPr id="11" name="Object 24"/>
          <p:cNvGraphicFramePr>
            <a:graphicFrameLocks noChangeAspect="1"/>
          </p:cNvGraphicFramePr>
          <p:nvPr/>
        </p:nvGraphicFramePr>
        <p:xfrm>
          <a:off x="7185025" y="152400"/>
          <a:ext cx="18542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161" name="Фотография Photo Editor" r:id="rId10" imgW="4172532" imgH="1114581" progId="MSPhotoEd.3">
                  <p:embed/>
                </p:oleObj>
              </mc:Choice>
              <mc:Fallback>
                <p:oleObj name="Фотография Photo Editor" r:id="rId10" imgW="4172532" imgH="111458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5025" y="152400"/>
                        <a:ext cx="18542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ED0F3-3D25-4771-AB93-DDDBF4E1569A}" type="datetime1">
              <a:rPr lang="ru-RU">
                <a:solidFill>
                  <a:srgbClr val="000000"/>
                </a:solidFill>
              </a:rPr>
              <a:pPr>
                <a:defRPr/>
              </a:pPr>
              <a:t>21.01.2019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3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4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2B2B2"/>
                </a:solidFill>
              </a:defRPr>
            </a:lvl1pPr>
          </a:lstStyle>
          <a:p>
            <a:pPr>
              <a:defRPr/>
            </a:pPr>
            <a:endParaRPr lang="ru-RU"/>
          </a:p>
          <a:p>
            <a:pPr>
              <a:defRPr/>
            </a:pPr>
            <a:fld id="{544720AB-49BB-4F5F-851D-AD44BE0B58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181987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McK Slide Elements"/>
          <p:cNvGrpSpPr>
            <a:grpSpLocks/>
          </p:cNvGrpSpPr>
          <p:nvPr/>
        </p:nvGrpSpPr>
        <p:grpSpPr bwMode="auto">
          <a:xfrm>
            <a:off x="128591" y="1055691"/>
            <a:ext cx="8332787" cy="5775325"/>
            <a:chOff x="81" y="665"/>
            <a:chExt cx="5249" cy="3638"/>
          </a:xfrm>
        </p:grpSpPr>
        <p:sp>
          <p:nvSpPr>
            <p:cNvPr id="3" name="McK Measure" hidden="1"/>
            <p:cNvSpPr txBox="1">
              <a:spLocks noChangeArrowheads="1"/>
            </p:cNvSpPr>
            <p:nvPr userDrawn="1"/>
          </p:nvSpPr>
          <p:spPr bwMode="auto">
            <a:xfrm>
              <a:off x="221" y="665"/>
              <a:ext cx="5076" cy="15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dirty="0" smtClean="0">
                  <a:solidFill>
                    <a:srgbClr val="000000"/>
                  </a:solidFill>
                  <a:cs typeface="Tahoma" pitchFamily="34" charset="0"/>
                </a:rPr>
                <a:t>Unit of measure</a:t>
              </a:r>
            </a:p>
          </p:txBody>
        </p:sp>
        <p:sp>
          <p:nvSpPr>
            <p:cNvPr id="4" name="McK Footnote" hidden="1"/>
            <p:cNvSpPr txBox="1">
              <a:spLocks noChangeArrowheads="1"/>
            </p:cNvSpPr>
            <p:nvPr userDrawn="1"/>
          </p:nvSpPr>
          <p:spPr bwMode="auto">
            <a:xfrm>
              <a:off x="81" y="4047"/>
              <a:ext cx="5249" cy="25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marL="585788" indent="-585788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1052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2430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433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	*	Footnote</a:t>
              </a:r>
            </a:p>
            <a:p>
              <a:pPr>
                <a:spcBef>
                  <a:spcPct val="20000"/>
                </a:spcBef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Source:		Source</a:t>
              </a:r>
            </a:p>
          </p:txBody>
        </p:sp>
      </p:grpSp>
      <p:sp>
        <p:nvSpPr>
          <p:cNvPr id="5" name="Working Draft" hidden="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 rot="5400000">
            <a:off x="8209333" y="2747040"/>
            <a:ext cx="1729641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sz="600" dirty="0" smtClean="0">
                <a:solidFill>
                  <a:srgbClr val="000000"/>
                </a:solidFill>
                <a:cs typeface="Tahoma" pitchFamily="34" charset="0"/>
              </a:rPr>
              <a:t>Working Draft - Last Modified 03.02.2009 18:56:10</a:t>
            </a:r>
            <a:endParaRPr lang="en-AU" sz="600" dirty="0" smtClean="0">
              <a:solidFill>
                <a:srgbClr val="000000"/>
              </a:solidFill>
              <a:cs typeface="Tahoma" pitchFamily="34" charset="0"/>
            </a:endParaRPr>
          </a:p>
        </p:txBody>
      </p:sp>
      <p:sp>
        <p:nvSpPr>
          <p:cNvPr id="6" name="Printed" hidden="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 rot="5400000">
            <a:off x="8586037" y="4291678"/>
            <a:ext cx="976229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AU" sz="600" dirty="0" smtClean="0">
                <a:solidFill>
                  <a:srgbClr val="000000"/>
                </a:solidFill>
                <a:cs typeface="Tahoma" pitchFamily="34" charset="0"/>
              </a:rPr>
              <a:t>Printed 18.07.2008 13:03:31</a:t>
            </a:r>
          </a:p>
        </p:txBody>
      </p:sp>
      <p:graphicFrame>
        <p:nvGraphicFramePr>
          <p:cNvPr id="7" name="Rectangle 12" hidden="1"/>
          <p:cNvGraphicFramePr>
            <a:graphicFrameLocks/>
          </p:cNvGraphicFramePr>
          <p:nvPr>
            <p:custDataLst>
              <p:tags r:id="rId4"/>
            </p:custDataLst>
          </p:nvPr>
        </p:nvGraphicFramePr>
        <p:xfrm>
          <a:off x="1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183" name="think-cell Slide" r:id="rId7" imgW="0" imgH="0" progId="TCLayout.ActiveDocument.1">
                  <p:embed/>
                </p:oleObj>
              </mc:Choice>
              <mc:Fallback>
                <p:oleObj name="think-cell Slide" r:id="rId7" imgW="0" imgH="0" progId="TCLayout.ActiveDocument.1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1"/>
          <p:cNvGraphicFramePr>
            <a:graphicFrameLocks noChangeAspect="1"/>
          </p:cNvGraphicFramePr>
          <p:nvPr/>
        </p:nvGraphicFramePr>
        <p:xfrm>
          <a:off x="0" y="838203"/>
          <a:ext cx="9144000" cy="7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184" name="Фотография Photo Editor" r:id="rId8" imgW="14270442" imgH="142933" progId="MSPhotoEd.3">
                  <p:embed/>
                </p:oleObj>
              </mc:Choice>
              <mc:Fallback>
                <p:oleObj name="Фотография Photo Editor" r:id="rId8" imgW="14270442" imgH="142933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38203"/>
                        <a:ext cx="9144000" cy="7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0" y="908053"/>
            <a:ext cx="9144000" cy="73025"/>
          </a:xfrm>
          <a:prstGeom prst="rect">
            <a:avLst/>
          </a:prstGeom>
          <a:gradFill rotWithShape="1">
            <a:gsLst>
              <a:gs pos="0">
                <a:srgbClr val="89BA00"/>
              </a:gs>
              <a:gs pos="100000">
                <a:srgbClr val="008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7" rIns="91431" bIns="45717" anchor="ctr"/>
          <a:lstStyle>
            <a:lvl1pPr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ru-RU" smtClean="0">
              <a:solidFill>
                <a:srgbClr val="000000"/>
              </a:solidFill>
              <a:cs typeface="Tahoma" pitchFamily="34" charset="0"/>
            </a:endParaRPr>
          </a:p>
        </p:txBody>
      </p:sp>
      <p:graphicFrame>
        <p:nvGraphicFramePr>
          <p:cNvPr id="10" name="Object 24"/>
          <p:cNvGraphicFramePr>
            <a:graphicFrameLocks noChangeAspect="1"/>
          </p:cNvGraphicFramePr>
          <p:nvPr/>
        </p:nvGraphicFramePr>
        <p:xfrm>
          <a:off x="7185025" y="152400"/>
          <a:ext cx="18542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185" name="Фотография Photo Editor" r:id="rId10" imgW="4172532" imgH="1114581" progId="MSPhotoEd.3">
                  <p:embed/>
                </p:oleObj>
              </mc:Choice>
              <mc:Fallback>
                <p:oleObj name="Фотография Photo Editor" r:id="rId10" imgW="4172532" imgH="111458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5025" y="152400"/>
                        <a:ext cx="18542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E0247-DD95-4551-9185-790DF05DD02F}" type="datetime1">
              <a:rPr lang="ru-RU">
                <a:solidFill>
                  <a:srgbClr val="000000"/>
                </a:solidFill>
              </a:rPr>
              <a:pPr>
                <a:defRPr/>
              </a:pPr>
              <a:t>21.01.2019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2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3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2B2B2"/>
                </a:solidFill>
              </a:defRPr>
            </a:lvl1pPr>
          </a:lstStyle>
          <a:p>
            <a:pPr>
              <a:defRPr/>
            </a:pPr>
            <a:endParaRPr lang="ru-RU"/>
          </a:p>
          <a:p>
            <a:pPr>
              <a:defRPr/>
            </a:pPr>
            <a:fld id="{03F1374A-6777-4713-B1D2-148B838E11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568651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McK Slide Elements"/>
          <p:cNvGrpSpPr>
            <a:grpSpLocks/>
          </p:cNvGrpSpPr>
          <p:nvPr/>
        </p:nvGrpSpPr>
        <p:grpSpPr bwMode="auto">
          <a:xfrm>
            <a:off x="128591" y="1055691"/>
            <a:ext cx="8332787" cy="5775325"/>
            <a:chOff x="81" y="665"/>
            <a:chExt cx="5249" cy="3638"/>
          </a:xfrm>
        </p:grpSpPr>
        <p:sp>
          <p:nvSpPr>
            <p:cNvPr id="6" name="McK Measure" hidden="1"/>
            <p:cNvSpPr txBox="1">
              <a:spLocks noChangeArrowheads="1"/>
            </p:cNvSpPr>
            <p:nvPr userDrawn="1"/>
          </p:nvSpPr>
          <p:spPr bwMode="auto">
            <a:xfrm>
              <a:off x="221" y="665"/>
              <a:ext cx="5076" cy="15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dirty="0" smtClean="0">
                  <a:solidFill>
                    <a:srgbClr val="000000"/>
                  </a:solidFill>
                  <a:cs typeface="Tahoma" pitchFamily="34" charset="0"/>
                </a:rPr>
                <a:t>Unit of measure</a:t>
              </a:r>
            </a:p>
          </p:txBody>
        </p:sp>
        <p:sp>
          <p:nvSpPr>
            <p:cNvPr id="7" name="McK Footnote" hidden="1"/>
            <p:cNvSpPr txBox="1">
              <a:spLocks noChangeArrowheads="1"/>
            </p:cNvSpPr>
            <p:nvPr userDrawn="1"/>
          </p:nvSpPr>
          <p:spPr bwMode="auto">
            <a:xfrm>
              <a:off x="81" y="4047"/>
              <a:ext cx="5249" cy="25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marL="585788" indent="-585788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1052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2430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433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	*	Footnote</a:t>
              </a:r>
            </a:p>
            <a:p>
              <a:pPr>
                <a:spcBef>
                  <a:spcPct val="20000"/>
                </a:spcBef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Source:		Source</a:t>
              </a:r>
            </a:p>
          </p:txBody>
        </p:sp>
      </p:grpSp>
      <p:sp>
        <p:nvSpPr>
          <p:cNvPr id="8" name="Working Draft" hidden="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 rot="5400000">
            <a:off x="8209333" y="2747040"/>
            <a:ext cx="1729641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sz="600" dirty="0" smtClean="0">
                <a:solidFill>
                  <a:srgbClr val="000000"/>
                </a:solidFill>
                <a:cs typeface="Tahoma" pitchFamily="34" charset="0"/>
              </a:rPr>
              <a:t>Working Draft - Last Modified 03.02.2009 18:56:10</a:t>
            </a:r>
            <a:endParaRPr lang="en-AU" sz="600" dirty="0" smtClean="0">
              <a:solidFill>
                <a:srgbClr val="000000"/>
              </a:solidFill>
              <a:cs typeface="Tahoma" pitchFamily="34" charset="0"/>
            </a:endParaRPr>
          </a:p>
        </p:txBody>
      </p:sp>
      <p:sp>
        <p:nvSpPr>
          <p:cNvPr id="9" name="Printed" hidden="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 rot="5400000">
            <a:off x="8586037" y="4291678"/>
            <a:ext cx="976229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AU" sz="600" dirty="0" smtClean="0">
                <a:solidFill>
                  <a:srgbClr val="000000"/>
                </a:solidFill>
                <a:cs typeface="Tahoma" pitchFamily="34" charset="0"/>
              </a:rPr>
              <a:t>Printed 18.07.2008 13:03:31</a:t>
            </a:r>
          </a:p>
        </p:txBody>
      </p:sp>
      <p:graphicFrame>
        <p:nvGraphicFramePr>
          <p:cNvPr id="10" name="Rectangle 12" hidden="1"/>
          <p:cNvGraphicFramePr>
            <a:graphicFrameLocks/>
          </p:cNvGraphicFramePr>
          <p:nvPr>
            <p:custDataLst>
              <p:tags r:id="rId4"/>
            </p:custDataLst>
          </p:nvPr>
        </p:nvGraphicFramePr>
        <p:xfrm>
          <a:off x="1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207" name="think-cell Slide" r:id="rId7" imgW="0" imgH="0" progId="TCLayout.ActiveDocument.1">
                  <p:embed/>
                </p:oleObj>
              </mc:Choice>
              <mc:Fallback>
                <p:oleObj name="think-cell Slide" r:id="rId7" imgW="0" imgH="0" progId="TCLayout.ActiveDocument.1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21"/>
          <p:cNvGraphicFramePr>
            <a:graphicFrameLocks noChangeAspect="1"/>
          </p:cNvGraphicFramePr>
          <p:nvPr/>
        </p:nvGraphicFramePr>
        <p:xfrm>
          <a:off x="0" y="838203"/>
          <a:ext cx="9144000" cy="7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208" name="Фотография Photo Editor" r:id="rId8" imgW="14270442" imgH="142933" progId="MSPhotoEd.3">
                  <p:embed/>
                </p:oleObj>
              </mc:Choice>
              <mc:Fallback>
                <p:oleObj name="Фотография Photo Editor" r:id="rId8" imgW="14270442" imgH="142933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38203"/>
                        <a:ext cx="9144000" cy="7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0" y="908053"/>
            <a:ext cx="9144000" cy="73025"/>
          </a:xfrm>
          <a:prstGeom prst="rect">
            <a:avLst/>
          </a:prstGeom>
          <a:gradFill rotWithShape="1">
            <a:gsLst>
              <a:gs pos="0">
                <a:srgbClr val="89BA00"/>
              </a:gs>
              <a:gs pos="100000">
                <a:srgbClr val="008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7" rIns="91431" bIns="45717" anchor="ctr"/>
          <a:lstStyle>
            <a:lvl1pPr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ru-RU" smtClean="0">
              <a:solidFill>
                <a:srgbClr val="000000"/>
              </a:solidFill>
              <a:cs typeface="Tahoma" pitchFamily="34" charset="0"/>
            </a:endParaRPr>
          </a:p>
        </p:txBody>
      </p:sp>
      <p:graphicFrame>
        <p:nvGraphicFramePr>
          <p:cNvPr id="13" name="Object 24"/>
          <p:cNvGraphicFramePr>
            <a:graphicFrameLocks noChangeAspect="1"/>
          </p:cNvGraphicFramePr>
          <p:nvPr/>
        </p:nvGraphicFramePr>
        <p:xfrm>
          <a:off x="7185025" y="152400"/>
          <a:ext cx="18542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209" name="Фотография Photo Editor" r:id="rId10" imgW="4172532" imgH="1114581" progId="MSPhotoEd.3">
                  <p:embed/>
                </p:oleObj>
              </mc:Choice>
              <mc:Fallback>
                <p:oleObj name="Фотография Photo Editor" r:id="rId10" imgW="4172532" imgH="111458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5025" y="152400"/>
                        <a:ext cx="18542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3" y="273053"/>
            <a:ext cx="5111750" cy="190821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435100"/>
            <a:ext cx="3008313" cy="222142"/>
          </a:xfrm>
        </p:spPr>
        <p:txBody>
          <a:bodyPr/>
          <a:lstStyle>
            <a:lvl1pPr marL="0" indent="0">
              <a:buNone/>
              <a:defRPr sz="1400"/>
            </a:lvl1pPr>
            <a:lvl2pPr marL="457157" indent="0">
              <a:buNone/>
              <a:defRPr sz="1200"/>
            </a:lvl2pPr>
            <a:lvl3pPr marL="914314" indent="0">
              <a:buNone/>
              <a:defRPr sz="1000"/>
            </a:lvl3pPr>
            <a:lvl4pPr marL="1371471" indent="0">
              <a:buNone/>
              <a:defRPr sz="900"/>
            </a:lvl4pPr>
            <a:lvl5pPr marL="1828626" indent="0">
              <a:buNone/>
              <a:defRPr sz="900"/>
            </a:lvl5pPr>
            <a:lvl6pPr marL="2285786" indent="0">
              <a:buNone/>
              <a:defRPr sz="900"/>
            </a:lvl6pPr>
            <a:lvl7pPr marL="2742942" indent="0">
              <a:buNone/>
              <a:defRPr sz="900"/>
            </a:lvl7pPr>
            <a:lvl8pPr marL="3200099" indent="0">
              <a:buNone/>
              <a:defRPr sz="900"/>
            </a:lvl8pPr>
            <a:lvl9pPr marL="3657256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87744-B15C-4436-9FC5-DA6BE5CB6BBD}" type="datetime1">
              <a:rPr lang="ru-RU">
                <a:solidFill>
                  <a:srgbClr val="000000"/>
                </a:solidFill>
              </a:rPr>
              <a:pPr>
                <a:defRPr/>
              </a:pPr>
              <a:t>21.01.2019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5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2B2B2"/>
                </a:solidFill>
              </a:defRPr>
            </a:lvl1pPr>
          </a:lstStyle>
          <a:p>
            <a:pPr>
              <a:defRPr/>
            </a:pPr>
            <a:endParaRPr lang="ru-RU"/>
          </a:p>
          <a:p>
            <a:pPr>
              <a:defRPr/>
            </a:pPr>
            <a:fld id="{5EDA3038-0E36-412F-B3B6-060B6E6C88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54569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McK Slide Elements"/>
          <p:cNvGrpSpPr>
            <a:grpSpLocks/>
          </p:cNvGrpSpPr>
          <p:nvPr/>
        </p:nvGrpSpPr>
        <p:grpSpPr bwMode="auto">
          <a:xfrm>
            <a:off x="128591" y="1055691"/>
            <a:ext cx="8332787" cy="5775325"/>
            <a:chOff x="81" y="665"/>
            <a:chExt cx="5249" cy="3638"/>
          </a:xfrm>
        </p:grpSpPr>
        <p:sp>
          <p:nvSpPr>
            <p:cNvPr id="6" name="McK Measure" hidden="1"/>
            <p:cNvSpPr txBox="1">
              <a:spLocks noChangeArrowheads="1"/>
            </p:cNvSpPr>
            <p:nvPr userDrawn="1"/>
          </p:nvSpPr>
          <p:spPr bwMode="auto">
            <a:xfrm>
              <a:off x="221" y="665"/>
              <a:ext cx="5076" cy="15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dirty="0" smtClean="0">
                  <a:solidFill>
                    <a:srgbClr val="000000"/>
                  </a:solidFill>
                  <a:cs typeface="Tahoma" pitchFamily="34" charset="0"/>
                </a:rPr>
                <a:t>Unit of measure</a:t>
              </a:r>
            </a:p>
          </p:txBody>
        </p:sp>
        <p:sp>
          <p:nvSpPr>
            <p:cNvPr id="7" name="McK Footnote" hidden="1"/>
            <p:cNvSpPr txBox="1">
              <a:spLocks noChangeArrowheads="1"/>
            </p:cNvSpPr>
            <p:nvPr userDrawn="1"/>
          </p:nvSpPr>
          <p:spPr bwMode="auto">
            <a:xfrm>
              <a:off x="81" y="4047"/>
              <a:ext cx="5249" cy="25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marL="585788" indent="-585788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1052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2430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433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	*	Footnote</a:t>
              </a:r>
            </a:p>
            <a:p>
              <a:pPr>
                <a:spcBef>
                  <a:spcPct val="20000"/>
                </a:spcBef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Source:		Source</a:t>
              </a:r>
            </a:p>
          </p:txBody>
        </p:sp>
      </p:grpSp>
      <p:sp>
        <p:nvSpPr>
          <p:cNvPr id="8" name="Working Draft" hidden="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 rot="5400000">
            <a:off x="8209333" y="2747040"/>
            <a:ext cx="1729641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sz="600" dirty="0" smtClean="0">
                <a:solidFill>
                  <a:srgbClr val="000000"/>
                </a:solidFill>
                <a:cs typeface="Tahoma" pitchFamily="34" charset="0"/>
              </a:rPr>
              <a:t>Working Draft - Last Modified 03.02.2009 18:56:10</a:t>
            </a:r>
            <a:endParaRPr lang="en-AU" sz="600" dirty="0" smtClean="0">
              <a:solidFill>
                <a:srgbClr val="000000"/>
              </a:solidFill>
              <a:cs typeface="Tahoma" pitchFamily="34" charset="0"/>
            </a:endParaRPr>
          </a:p>
        </p:txBody>
      </p:sp>
      <p:sp>
        <p:nvSpPr>
          <p:cNvPr id="9" name="Printed" hidden="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 rot="5400000">
            <a:off x="8586037" y="4291678"/>
            <a:ext cx="976229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AU" sz="600" dirty="0" smtClean="0">
                <a:solidFill>
                  <a:srgbClr val="000000"/>
                </a:solidFill>
                <a:cs typeface="Tahoma" pitchFamily="34" charset="0"/>
              </a:rPr>
              <a:t>Printed 18.07.2008 13:03:31</a:t>
            </a:r>
          </a:p>
        </p:txBody>
      </p:sp>
      <p:graphicFrame>
        <p:nvGraphicFramePr>
          <p:cNvPr id="10" name="Rectangle 12" hidden="1"/>
          <p:cNvGraphicFramePr>
            <a:graphicFrameLocks/>
          </p:cNvGraphicFramePr>
          <p:nvPr>
            <p:custDataLst>
              <p:tags r:id="rId4"/>
            </p:custDataLst>
          </p:nvPr>
        </p:nvGraphicFramePr>
        <p:xfrm>
          <a:off x="1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231" name="think-cell Slide" r:id="rId7" imgW="0" imgH="0" progId="TCLayout.ActiveDocument.1">
                  <p:embed/>
                </p:oleObj>
              </mc:Choice>
              <mc:Fallback>
                <p:oleObj name="think-cell Slide" r:id="rId7" imgW="0" imgH="0" progId="TCLayout.ActiveDocument.1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21"/>
          <p:cNvGraphicFramePr>
            <a:graphicFrameLocks noChangeAspect="1"/>
          </p:cNvGraphicFramePr>
          <p:nvPr/>
        </p:nvGraphicFramePr>
        <p:xfrm>
          <a:off x="0" y="838203"/>
          <a:ext cx="9144000" cy="7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232" name="Фотография Photo Editor" r:id="rId8" imgW="14270442" imgH="142933" progId="MSPhotoEd.3">
                  <p:embed/>
                </p:oleObj>
              </mc:Choice>
              <mc:Fallback>
                <p:oleObj name="Фотография Photo Editor" r:id="rId8" imgW="14270442" imgH="142933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38203"/>
                        <a:ext cx="9144000" cy="7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0" y="908053"/>
            <a:ext cx="9144000" cy="73025"/>
          </a:xfrm>
          <a:prstGeom prst="rect">
            <a:avLst/>
          </a:prstGeom>
          <a:gradFill rotWithShape="1">
            <a:gsLst>
              <a:gs pos="0">
                <a:srgbClr val="89BA00"/>
              </a:gs>
              <a:gs pos="100000">
                <a:srgbClr val="008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7" rIns="91431" bIns="45717" anchor="ctr"/>
          <a:lstStyle>
            <a:lvl1pPr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ru-RU" smtClean="0">
              <a:solidFill>
                <a:srgbClr val="000000"/>
              </a:solidFill>
              <a:cs typeface="Tahoma" pitchFamily="34" charset="0"/>
            </a:endParaRPr>
          </a:p>
        </p:txBody>
      </p:sp>
      <p:graphicFrame>
        <p:nvGraphicFramePr>
          <p:cNvPr id="13" name="Object 24"/>
          <p:cNvGraphicFramePr>
            <a:graphicFrameLocks noChangeAspect="1"/>
          </p:cNvGraphicFramePr>
          <p:nvPr/>
        </p:nvGraphicFramePr>
        <p:xfrm>
          <a:off x="7185025" y="152400"/>
          <a:ext cx="18542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233" name="Фотография Photo Editor" r:id="rId10" imgW="4172532" imgH="1114581" progId="MSPhotoEd.3">
                  <p:embed/>
                </p:oleObj>
              </mc:Choice>
              <mc:Fallback>
                <p:oleObj name="Фотография Photo Editor" r:id="rId10" imgW="4172532" imgH="111458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5025" y="152400"/>
                        <a:ext cx="18542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91" y="4800603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91" y="612775"/>
            <a:ext cx="5486400" cy="492443"/>
          </a:xfrm>
        </p:spPr>
        <p:txBody>
          <a:bodyPr/>
          <a:lstStyle>
            <a:lvl1pPr marL="0" indent="0">
              <a:buNone/>
              <a:defRPr sz="3200"/>
            </a:lvl1pPr>
            <a:lvl2pPr marL="457157" indent="0">
              <a:buNone/>
              <a:defRPr sz="2800"/>
            </a:lvl2pPr>
            <a:lvl3pPr marL="914314" indent="0">
              <a:buNone/>
              <a:defRPr sz="2400"/>
            </a:lvl3pPr>
            <a:lvl4pPr marL="1371471" indent="0">
              <a:buNone/>
              <a:defRPr sz="2000"/>
            </a:lvl4pPr>
            <a:lvl5pPr marL="1828626" indent="0">
              <a:buNone/>
              <a:defRPr sz="2000"/>
            </a:lvl5pPr>
            <a:lvl6pPr marL="2285786" indent="0">
              <a:buNone/>
              <a:defRPr sz="2000"/>
            </a:lvl6pPr>
            <a:lvl7pPr marL="2742942" indent="0">
              <a:buNone/>
              <a:defRPr sz="2000"/>
            </a:lvl7pPr>
            <a:lvl8pPr marL="3200099" indent="0">
              <a:buNone/>
              <a:defRPr sz="2000"/>
            </a:lvl8pPr>
            <a:lvl9pPr marL="3657256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91" y="5367337"/>
            <a:ext cx="5486400" cy="222142"/>
          </a:xfrm>
        </p:spPr>
        <p:txBody>
          <a:bodyPr/>
          <a:lstStyle>
            <a:lvl1pPr marL="0" indent="0">
              <a:buNone/>
              <a:defRPr sz="1400"/>
            </a:lvl1pPr>
            <a:lvl2pPr marL="457157" indent="0">
              <a:buNone/>
              <a:defRPr sz="1200"/>
            </a:lvl2pPr>
            <a:lvl3pPr marL="914314" indent="0">
              <a:buNone/>
              <a:defRPr sz="1000"/>
            </a:lvl3pPr>
            <a:lvl4pPr marL="1371471" indent="0">
              <a:buNone/>
              <a:defRPr sz="900"/>
            </a:lvl4pPr>
            <a:lvl5pPr marL="1828626" indent="0">
              <a:buNone/>
              <a:defRPr sz="900"/>
            </a:lvl5pPr>
            <a:lvl6pPr marL="2285786" indent="0">
              <a:buNone/>
              <a:defRPr sz="900"/>
            </a:lvl6pPr>
            <a:lvl7pPr marL="2742942" indent="0">
              <a:buNone/>
              <a:defRPr sz="900"/>
            </a:lvl7pPr>
            <a:lvl8pPr marL="3200099" indent="0">
              <a:buNone/>
              <a:defRPr sz="900"/>
            </a:lvl8pPr>
            <a:lvl9pPr marL="3657256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270F7-82D9-4FFC-881E-141B3DC50FB7}" type="datetime1">
              <a:rPr lang="ru-RU">
                <a:solidFill>
                  <a:srgbClr val="000000"/>
                </a:solidFill>
              </a:rPr>
              <a:pPr>
                <a:defRPr/>
              </a:pPr>
              <a:t>21.01.2019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5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2B2B2"/>
                </a:solidFill>
              </a:defRPr>
            </a:lvl1pPr>
          </a:lstStyle>
          <a:p>
            <a:pPr>
              <a:defRPr/>
            </a:pPr>
            <a:endParaRPr lang="ru-RU"/>
          </a:p>
          <a:p>
            <a:pPr>
              <a:defRPr/>
            </a:pPr>
            <a:fld id="{8938E48C-2295-42F4-9E5A-6A9F0253C3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766679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McK Slide Elements"/>
          <p:cNvGrpSpPr>
            <a:grpSpLocks/>
          </p:cNvGrpSpPr>
          <p:nvPr/>
        </p:nvGrpSpPr>
        <p:grpSpPr bwMode="auto">
          <a:xfrm>
            <a:off x="128591" y="1055691"/>
            <a:ext cx="8332787" cy="5775325"/>
            <a:chOff x="81" y="665"/>
            <a:chExt cx="5249" cy="3638"/>
          </a:xfrm>
        </p:grpSpPr>
        <p:sp>
          <p:nvSpPr>
            <p:cNvPr id="5" name="McK Measure" hidden="1"/>
            <p:cNvSpPr txBox="1">
              <a:spLocks noChangeArrowheads="1"/>
            </p:cNvSpPr>
            <p:nvPr userDrawn="1"/>
          </p:nvSpPr>
          <p:spPr bwMode="auto">
            <a:xfrm>
              <a:off x="221" y="665"/>
              <a:ext cx="5076" cy="15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dirty="0" smtClean="0">
                  <a:solidFill>
                    <a:srgbClr val="000000"/>
                  </a:solidFill>
                  <a:cs typeface="Tahoma" pitchFamily="34" charset="0"/>
                </a:rPr>
                <a:t>Unit of measure</a:t>
              </a:r>
            </a:p>
          </p:txBody>
        </p:sp>
        <p:sp>
          <p:nvSpPr>
            <p:cNvPr id="6" name="McK Footnote" hidden="1"/>
            <p:cNvSpPr txBox="1">
              <a:spLocks noChangeArrowheads="1"/>
            </p:cNvSpPr>
            <p:nvPr userDrawn="1"/>
          </p:nvSpPr>
          <p:spPr bwMode="auto">
            <a:xfrm>
              <a:off x="81" y="4047"/>
              <a:ext cx="5249" cy="25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marL="585788" indent="-585788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1052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2430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433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	*	Footnote</a:t>
              </a:r>
            </a:p>
            <a:p>
              <a:pPr>
                <a:spcBef>
                  <a:spcPct val="20000"/>
                </a:spcBef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Source:		Source</a:t>
              </a:r>
            </a:p>
          </p:txBody>
        </p:sp>
      </p:grpSp>
      <p:sp>
        <p:nvSpPr>
          <p:cNvPr id="7" name="Working Draft" hidden="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 rot="5400000">
            <a:off x="8209333" y="2747040"/>
            <a:ext cx="1729641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sz="600" dirty="0" smtClean="0">
                <a:solidFill>
                  <a:srgbClr val="000000"/>
                </a:solidFill>
                <a:cs typeface="Tahoma" pitchFamily="34" charset="0"/>
              </a:rPr>
              <a:t>Working Draft - Last Modified 03.02.2009 18:56:10</a:t>
            </a:r>
            <a:endParaRPr lang="en-AU" sz="600" dirty="0" smtClean="0">
              <a:solidFill>
                <a:srgbClr val="000000"/>
              </a:solidFill>
              <a:cs typeface="Tahoma" pitchFamily="34" charset="0"/>
            </a:endParaRPr>
          </a:p>
        </p:txBody>
      </p:sp>
      <p:sp>
        <p:nvSpPr>
          <p:cNvPr id="8" name="Printed" hidden="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 rot="5400000">
            <a:off x="8586037" y="4291678"/>
            <a:ext cx="976229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AU" sz="600" dirty="0" smtClean="0">
                <a:solidFill>
                  <a:srgbClr val="000000"/>
                </a:solidFill>
                <a:cs typeface="Tahoma" pitchFamily="34" charset="0"/>
              </a:rPr>
              <a:t>Printed 18.07.2008 13:03:31</a:t>
            </a:r>
          </a:p>
        </p:txBody>
      </p:sp>
      <p:graphicFrame>
        <p:nvGraphicFramePr>
          <p:cNvPr id="9" name="Rectangle 12" hidden="1"/>
          <p:cNvGraphicFramePr>
            <a:graphicFrameLocks/>
          </p:cNvGraphicFramePr>
          <p:nvPr>
            <p:custDataLst>
              <p:tags r:id="rId4"/>
            </p:custDataLst>
          </p:nvPr>
        </p:nvGraphicFramePr>
        <p:xfrm>
          <a:off x="1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5" name="think-cell Slide" r:id="rId7" imgW="0" imgH="0" progId="TCLayout.ActiveDocument.1">
                  <p:embed/>
                </p:oleObj>
              </mc:Choice>
              <mc:Fallback>
                <p:oleObj name="think-cell Slide" r:id="rId7" imgW="0" imgH="0" progId="TCLayout.ActiveDocument.1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1"/>
          <p:cNvGraphicFramePr>
            <a:graphicFrameLocks noChangeAspect="1"/>
          </p:cNvGraphicFramePr>
          <p:nvPr/>
        </p:nvGraphicFramePr>
        <p:xfrm>
          <a:off x="0" y="838203"/>
          <a:ext cx="9144000" cy="7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6" name="Фотография Photo Editor" r:id="rId8" imgW="14270442" imgH="142933" progId="MSPhotoEd.3">
                  <p:embed/>
                </p:oleObj>
              </mc:Choice>
              <mc:Fallback>
                <p:oleObj name="Фотография Photo Editor" r:id="rId8" imgW="14270442" imgH="142933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38203"/>
                        <a:ext cx="9144000" cy="7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0" y="908053"/>
            <a:ext cx="9144000" cy="73025"/>
          </a:xfrm>
          <a:prstGeom prst="rect">
            <a:avLst/>
          </a:prstGeom>
          <a:gradFill rotWithShape="1">
            <a:gsLst>
              <a:gs pos="0">
                <a:srgbClr val="89BA00"/>
              </a:gs>
              <a:gs pos="100000">
                <a:srgbClr val="008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7" rIns="91431" bIns="45717" anchor="ctr"/>
          <a:lstStyle>
            <a:lvl1pPr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ru-RU" smtClean="0">
              <a:solidFill>
                <a:srgbClr val="000000"/>
              </a:solidFill>
              <a:cs typeface="Tahoma" pitchFamily="34" charset="0"/>
            </a:endParaRPr>
          </a:p>
        </p:txBody>
      </p:sp>
      <p:graphicFrame>
        <p:nvGraphicFramePr>
          <p:cNvPr id="12" name="Object 24"/>
          <p:cNvGraphicFramePr>
            <a:graphicFrameLocks noChangeAspect="1"/>
          </p:cNvGraphicFramePr>
          <p:nvPr/>
        </p:nvGraphicFramePr>
        <p:xfrm>
          <a:off x="7185025" y="152400"/>
          <a:ext cx="18542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7" name="Фотография Photo Editor" r:id="rId10" imgW="4172532" imgH="1114581" progId="MSPhotoEd.3">
                  <p:embed/>
                </p:oleObj>
              </mc:Choice>
              <mc:Fallback>
                <p:oleObj name="Фотография Photo Editor" r:id="rId10" imgW="4172532" imgH="111458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5025" y="152400"/>
                        <a:ext cx="18542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59172" y="1268413"/>
            <a:ext cx="2954655" cy="125880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BD50BC-D0CD-47F6-A86A-051F7E41AEF1}" type="datetime1">
              <a:rPr lang="ru-RU">
                <a:solidFill>
                  <a:srgbClr val="000000"/>
                </a:solidFill>
              </a:rPr>
              <a:pPr>
                <a:defRPr/>
              </a:pPr>
              <a:t>21.01.2019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2B2B2"/>
                </a:solidFill>
              </a:defRPr>
            </a:lvl1pPr>
          </a:lstStyle>
          <a:p>
            <a:pPr>
              <a:defRPr/>
            </a:pPr>
            <a:endParaRPr lang="ru-RU"/>
          </a:p>
          <a:p>
            <a:pPr>
              <a:defRPr/>
            </a:pPr>
            <a:fld id="{91DA92BF-D784-4B45-A839-7743BDADE5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4423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McK Slide Elements"/>
          <p:cNvGrpSpPr>
            <a:grpSpLocks/>
          </p:cNvGrpSpPr>
          <p:nvPr/>
        </p:nvGrpSpPr>
        <p:grpSpPr bwMode="auto">
          <a:xfrm>
            <a:off x="128591" y="1055691"/>
            <a:ext cx="8332787" cy="5775325"/>
            <a:chOff x="81" y="665"/>
            <a:chExt cx="5249" cy="3638"/>
          </a:xfrm>
        </p:grpSpPr>
        <p:sp>
          <p:nvSpPr>
            <p:cNvPr id="5" name="McK Measure" hidden="1"/>
            <p:cNvSpPr txBox="1">
              <a:spLocks noChangeArrowheads="1"/>
            </p:cNvSpPr>
            <p:nvPr userDrawn="1"/>
          </p:nvSpPr>
          <p:spPr bwMode="auto">
            <a:xfrm>
              <a:off x="221" y="665"/>
              <a:ext cx="5076" cy="15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dirty="0" smtClean="0">
                  <a:solidFill>
                    <a:srgbClr val="000000"/>
                  </a:solidFill>
                  <a:cs typeface="Tahoma" pitchFamily="34" charset="0"/>
                </a:rPr>
                <a:t>Unit of measure</a:t>
              </a:r>
            </a:p>
          </p:txBody>
        </p:sp>
        <p:sp>
          <p:nvSpPr>
            <p:cNvPr id="6" name="McK Footnote" hidden="1"/>
            <p:cNvSpPr txBox="1">
              <a:spLocks noChangeArrowheads="1"/>
            </p:cNvSpPr>
            <p:nvPr userDrawn="1"/>
          </p:nvSpPr>
          <p:spPr bwMode="auto">
            <a:xfrm>
              <a:off x="81" y="4047"/>
              <a:ext cx="5249" cy="25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marL="585788" indent="-585788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1052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2430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433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	*	Footnote</a:t>
              </a:r>
            </a:p>
            <a:p>
              <a:pPr>
                <a:spcBef>
                  <a:spcPct val="20000"/>
                </a:spcBef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Source:		Source</a:t>
              </a:r>
            </a:p>
          </p:txBody>
        </p:sp>
      </p:grpSp>
      <p:sp>
        <p:nvSpPr>
          <p:cNvPr id="7" name="Working Draft" hidden="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 rot="5400000">
            <a:off x="8209333" y="2747040"/>
            <a:ext cx="1729641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sz="600" dirty="0" smtClean="0">
                <a:solidFill>
                  <a:srgbClr val="000000"/>
                </a:solidFill>
                <a:cs typeface="Tahoma" pitchFamily="34" charset="0"/>
              </a:rPr>
              <a:t>Working Draft - Last Modified 03.02.2009 18:56:10</a:t>
            </a:r>
            <a:endParaRPr lang="en-AU" sz="600" dirty="0" smtClean="0">
              <a:solidFill>
                <a:srgbClr val="000000"/>
              </a:solidFill>
              <a:cs typeface="Tahoma" pitchFamily="34" charset="0"/>
            </a:endParaRPr>
          </a:p>
        </p:txBody>
      </p:sp>
      <p:sp>
        <p:nvSpPr>
          <p:cNvPr id="8" name="Printed" hidden="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 rot="5400000">
            <a:off x="8586037" y="4291678"/>
            <a:ext cx="976229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AU" sz="600" dirty="0" smtClean="0">
                <a:solidFill>
                  <a:srgbClr val="000000"/>
                </a:solidFill>
                <a:cs typeface="Tahoma" pitchFamily="34" charset="0"/>
              </a:rPr>
              <a:t>Printed 18.07.2008 13:03:31</a:t>
            </a:r>
          </a:p>
        </p:txBody>
      </p:sp>
      <p:graphicFrame>
        <p:nvGraphicFramePr>
          <p:cNvPr id="9" name="Rectangle 12" hidden="1"/>
          <p:cNvGraphicFramePr>
            <a:graphicFrameLocks/>
          </p:cNvGraphicFramePr>
          <p:nvPr>
            <p:custDataLst>
              <p:tags r:id="rId4"/>
            </p:custDataLst>
          </p:nvPr>
        </p:nvGraphicFramePr>
        <p:xfrm>
          <a:off x="1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279" name="think-cell Slide" r:id="rId7" imgW="0" imgH="0" progId="TCLayout.ActiveDocument.1">
                  <p:embed/>
                </p:oleObj>
              </mc:Choice>
              <mc:Fallback>
                <p:oleObj name="think-cell Slide" r:id="rId7" imgW="0" imgH="0" progId="TCLayout.ActiveDocument.1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1"/>
          <p:cNvGraphicFramePr>
            <a:graphicFrameLocks noChangeAspect="1"/>
          </p:cNvGraphicFramePr>
          <p:nvPr/>
        </p:nvGraphicFramePr>
        <p:xfrm>
          <a:off x="0" y="838203"/>
          <a:ext cx="9144000" cy="7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280" name="Фотография Photo Editor" r:id="rId8" imgW="14270442" imgH="142933" progId="MSPhotoEd.3">
                  <p:embed/>
                </p:oleObj>
              </mc:Choice>
              <mc:Fallback>
                <p:oleObj name="Фотография Photo Editor" r:id="rId8" imgW="14270442" imgH="142933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38203"/>
                        <a:ext cx="9144000" cy="7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0" y="908053"/>
            <a:ext cx="9144000" cy="73025"/>
          </a:xfrm>
          <a:prstGeom prst="rect">
            <a:avLst/>
          </a:prstGeom>
          <a:gradFill rotWithShape="1">
            <a:gsLst>
              <a:gs pos="0">
                <a:srgbClr val="89BA00"/>
              </a:gs>
              <a:gs pos="100000">
                <a:srgbClr val="008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7" rIns="91431" bIns="45717" anchor="ctr"/>
          <a:lstStyle>
            <a:lvl1pPr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ru-RU" smtClean="0">
              <a:solidFill>
                <a:srgbClr val="000000"/>
              </a:solidFill>
              <a:cs typeface="Tahoma" pitchFamily="34" charset="0"/>
            </a:endParaRPr>
          </a:p>
        </p:txBody>
      </p:sp>
      <p:graphicFrame>
        <p:nvGraphicFramePr>
          <p:cNvPr id="12" name="Object 24"/>
          <p:cNvGraphicFramePr>
            <a:graphicFrameLocks noChangeAspect="1"/>
          </p:cNvGraphicFramePr>
          <p:nvPr/>
        </p:nvGraphicFramePr>
        <p:xfrm>
          <a:off x="7185025" y="152400"/>
          <a:ext cx="18542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281" name="Фотография Photo Editor" r:id="rId10" imgW="4172532" imgH="1114581" progId="MSPhotoEd.3">
                  <p:embed/>
                </p:oleObj>
              </mc:Choice>
              <mc:Fallback>
                <p:oleObj name="Фотография Photo Editor" r:id="rId10" imgW="4172532" imgH="111458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5025" y="152400"/>
                        <a:ext cx="18542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8475" y="3"/>
            <a:ext cx="2165350" cy="24907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464969" y="3"/>
            <a:ext cx="1231106" cy="24907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22893-2B11-4405-BE03-4ADC813EB50F}" type="datetime1">
              <a:rPr lang="ru-RU">
                <a:solidFill>
                  <a:srgbClr val="000000"/>
                </a:solidFill>
              </a:rPr>
              <a:pPr>
                <a:defRPr/>
              </a:pPr>
              <a:t>21.01.2019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2B2B2"/>
                </a:solidFill>
              </a:defRPr>
            </a:lvl1pPr>
          </a:lstStyle>
          <a:p>
            <a:pPr>
              <a:defRPr/>
            </a:pPr>
            <a:endParaRPr lang="ru-RU"/>
          </a:p>
          <a:p>
            <a:pPr>
              <a:defRPr/>
            </a:pPr>
            <a:fld id="{9D2BDB1E-5EBF-4B48-BEDB-3C61AC12A9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98575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McK Slide Elements"/>
          <p:cNvGrpSpPr>
            <a:grpSpLocks/>
          </p:cNvGrpSpPr>
          <p:nvPr/>
        </p:nvGrpSpPr>
        <p:grpSpPr bwMode="auto">
          <a:xfrm>
            <a:off x="128591" y="1055691"/>
            <a:ext cx="8332787" cy="5775325"/>
            <a:chOff x="81" y="665"/>
            <a:chExt cx="5249" cy="3638"/>
          </a:xfrm>
        </p:grpSpPr>
        <p:sp>
          <p:nvSpPr>
            <p:cNvPr id="7" name="McK Measure" hidden="1"/>
            <p:cNvSpPr txBox="1">
              <a:spLocks noChangeArrowheads="1"/>
            </p:cNvSpPr>
            <p:nvPr userDrawn="1"/>
          </p:nvSpPr>
          <p:spPr bwMode="auto">
            <a:xfrm>
              <a:off x="221" y="665"/>
              <a:ext cx="5076" cy="15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dirty="0" smtClean="0">
                  <a:solidFill>
                    <a:srgbClr val="000000"/>
                  </a:solidFill>
                  <a:cs typeface="Tahoma" pitchFamily="34" charset="0"/>
                </a:rPr>
                <a:t>Unit of measure</a:t>
              </a:r>
            </a:p>
          </p:txBody>
        </p:sp>
        <p:sp>
          <p:nvSpPr>
            <p:cNvPr id="8" name="McK Footnote" hidden="1"/>
            <p:cNvSpPr txBox="1">
              <a:spLocks noChangeArrowheads="1"/>
            </p:cNvSpPr>
            <p:nvPr userDrawn="1"/>
          </p:nvSpPr>
          <p:spPr bwMode="auto">
            <a:xfrm>
              <a:off x="81" y="4047"/>
              <a:ext cx="5249" cy="25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marL="585788" indent="-585788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1052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2430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433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	*	Footnote</a:t>
              </a:r>
            </a:p>
            <a:p>
              <a:pPr>
                <a:spcBef>
                  <a:spcPct val="20000"/>
                </a:spcBef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Source:		Source</a:t>
              </a:r>
            </a:p>
          </p:txBody>
        </p:sp>
      </p:grpSp>
      <p:sp>
        <p:nvSpPr>
          <p:cNvPr id="9" name="Working Draft" hidden="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 rot="5400000">
            <a:off x="8209333" y="2747040"/>
            <a:ext cx="1729641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sz="600" dirty="0" smtClean="0">
                <a:solidFill>
                  <a:srgbClr val="000000"/>
                </a:solidFill>
                <a:cs typeface="Tahoma" pitchFamily="34" charset="0"/>
              </a:rPr>
              <a:t>Working Draft - Last Modified 03.02.2009 18:56:10</a:t>
            </a:r>
            <a:endParaRPr lang="en-AU" sz="600" dirty="0" smtClean="0">
              <a:solidFill>
                <a:srgbClr val="000000"/>
              </a:solidFill>
              <a:cs typeface="Tahoma" pitchFamily="34" charset="0"/>
            </a:endParaRPr>
          </a:p>
        </p:txBody>
      </p:sp>
      <p:sp>
        <p:nvSpPr>
          <p:cNvPr id="10" name="Printed" hidden="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 rot="5400000">
            <a:off x="8586037" y="4291678"/>
            <a:ext cx="976229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AU" sz="600" dirty="0" smtClean="0">
                <a:solidFill>
                  <a:srgbClr val="000000"/>
                </a:solidFill>
                <a:cs typeface="Tahoma" pitchFamily="34" charset="0"/>
              </a:rPr>
              <a:t>Printed 18.07.2008 13:03:31</a:t>
            </a:r>
          </a:p>
        </p:txBody>
      </p:sp>
      <p:graphicFrame>
        <p:nvGraphicFramePr>
          <p:cNvPr id="11" name="Rectangle 12" hidden="1"/>
          <p:cNvGraphicFramePr>
            <a:graphicFrameLocks/>
          </p:cNvGraphicFramePr>
          <p:nvPr>
            <p:custDataLst>
              <p:tags r:id="rId4"/>
            </p:custDataLst>
          </p:nvPr>
        </p:nvGraphicFramePr>
        <p:xfrm>
          <a:off x="1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03" name="think-cell Slide" r:id="rId7" imgW="0" imgH="0" progId="TCLayout.ActiveDocument.1">
                  <p:embed/>
                </p:oleObj>
              </mc:Choice>
              <mc:Fallback>
                <p:oleObj name="think-cell Slide" r:id="rId7" imgW="0" imgH="0" progId="TCLayout.ActiveDocument.1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1"/>
          <p:cNvGraphicFramePr>
            <a:graphicFrameLocks noChangeAspect="1"/>
          </p:cNvGraphicFramePr>
          <p:nvPr/>
        </p:nvGraphicFramePr>
        <p:xfrm>
          <a:off x="0" y="838203"/>
          <a:ext cx="9144000" cy="7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04" name="Фотография Photo Editor" r:id="rId8" imgW="14270442" imgH="142933" progId="MSPhotoEd.3">
                  <p:embed/>
                </p:oleObj>
              </mc:Choice>
              <mc:Fallback>
                <p:oleObj name="Фотография Photo Editor" r:id="rId8" imgW="14270442" imgH="142933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38203"/>
                        <a:ext cx="9144000" cy="7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0" y="908053"/>
            <a:ext cx="9144000" cy="73025"/>
          </a:xfrm>
          <a:prstGeom prst="rect">
            <a:avLst/>
          </a:prstGeom>
          <a:gradFill rotWithShape="1">
            <a:gsLst>
              <a:gs pos="0">
                <a:srgbClr val="89BA00"/>
              </a:gs>
              <a:gs pos="100000">
                <a:srgbClr val="008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7" rIns="91431" bIns="45717" anchor="ctr"/>
          <a:lstStyle>
            <a:lvl1pPr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ru-RU" smtClean="0">
              <a:solidFill>
                <a:srgbClr val="000000"/>
              </a:solidFill>
              <a:cs typeface="Tahoma" pitchFamily="34" charset="0"/>
            </a:endParaRPr>
          </a:p>
        </p:txBody>
      </p:sp>
      <p:graphicFrame>
        <p:nvGraphicFramePr>
          <p:cNvPr id="14" name="Object 24"/>
          <p:cNvGraphicFramePr>
            <a:graphicFrameLocks noChangeAspect="1"/>
          </p:cNvGraphicFramePr>
          <p:nvPr/>
        </p:nvGraphicFramePr>
        <p:xfrm>
          <a:off x="7185025" y="152400"/>
          <a:ext cx="18542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05" name="Фотография Photo Editor" r:id="rId10" imgW="4172532" imgH="1114581" progId="MSPhotoEd.3">
                  <p:embed/>
                </p:oleObj>
              </mc:Choice>
              <mc:Fallback>
                <p:oleObj name="Фотография Photo Editor" r:id="rId10" imgW="4172532" imgH="111458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5025" y="152400"/>
                        <a:ext cx="18542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41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125880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199"/>
            <a:ext cx="4038600" cy="125880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91"/>
            <a:ext cx="4038600" cy="125880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A023B-9169-4C7A-AA3C-9BB5C9738F87}" type="datetime1">
              <a:rPr lang="ru-RU">
                <a:solidFill>
                  <a:srgbClr val="000000"/>
                </a:solidFill>
              </a:rPr>
              <a:pPr>
                <a:defRPr/>
              </a:pPr>
              <a:t>21.01.2019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EDCA6-1A89-4321-A363-104233ABFC9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572814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0"/>
          </p:nvPr>
        </p:nvSpPr>
        <p:spPr>
          <a:xfrm>
            <a:off x="1532372" y="1718550"/>
            <a:ext cx="6331957" cy="1256112"/>
          </a:xfrm>
        </p:spPr>
        <p:txBody>
          <a:bodyPr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1" hasCustomPrompt="1"/>
          </p:nvPr>
        </p:nvSpPr>
        <p:spPr>
          <a:xfrm>
            <a:off x="121489" y="6614573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ИСТОЧНИК: источник</a:t>
            </a:r>
          </a:p>
        </p:txBody>
      </p:sp>
      <p:sp>
        <p:nvSpPr>
          <p:cNvPr id="13" name="Текст 11"/>
          <p:cNvSpPr>
            <a:spLocks noGrp="1"/>
          </p:cNvSpPr>
          <p:nvPr>
            <p:ph type="body" sz="quarter" idx="12" hasCustomPrompt="1"/>
          </p:nvPr>
        </p:nvSpPr>
        <p:spPr>
          <a:xfrm>
            <a:off x="121489" y="6376151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1 Сноска</a:t>
            </a:r>
          </a:p>
        </p:txBody>
      </p:sp>
      <p:sp>
        <p:nvSpPr>
          <p:cNvPr id="10" name="Title Placeholder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121497" y="497111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rgbClr val="049536"/>
                </a:solidFill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4452561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3512938" y="3772430"/>
            <a:ext cx="5036084" cy="222142"/>
          </a:xfrm>
        </p:spPr>
        <p:txBody>
          <a:bodyPr>
            <a:spAutoFit/>
          </a:bodyPr>
          <a:lstStyle>
            <a:lvl1pPr>
              <a:defRPr sz="14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6" name="Текст 6"/>
          <p:cNvSpPr>
            <a:spLocks noGrp="1"/>
          </p:cNvSpPr>
          <p:nvPr>
            <p:ph type="body" sz="quarter" idx="10"/>
          </p:nvPr>
        </p:nvSpPr>
        <p:spPr>
          <a:xfrm>
            <a:off x="3512935" y="2191174"/>
            <a:ext cx="5293639" cy="507831"/>
          </a:xfrm>
        </p:spPr>
        <p:txBody>
          <a:bodyPr/>
          <a:lstStyle>
            <a:lvl1pPr>
              <a:defRPr sz="33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7" name="Picture 2" descr="C:\Users\LUKANI~1\AppData\Local\Temp\Rar$DI00.709\воздушный-шар_done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89" y="1666959"/>
            <a:ext cx="3237987" cy="3755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1120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king Draft Text" hidden="1"/>
          <p:cNvSpPr txBox="1">
            <a:spLocks noChangeArrowheads="1"/>
          </p:cNvSpPr>
          <p:nvPr/>
        </p:nvSpPr>
        <p:spPr bwMode="auto">
          <a:xfrm>
            <a:off x="2693795" y="349865"/>
            <a:ext cx="993862" cy="13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32379" eaLnBrk="1" hangingPunct="1">
              <a:defRPr/>
            </a:pPr>
            <a:r>
              <a:rPr lang="ru-RU" sz="900" b="1" dirty="0" smtClean="0">
                <a:solidFill>
                  <a:srgbClr val="000000"/>
                </a:solidFill>
              </a:rPr>
              <a:t>WORKING DRAFT</a:t>
            </a:r>
          </a:p>
        </p:txBody>
      </p:sp>
      <p:sp>
        <p:nvSpPr>
          <p:cNvPr id="5" name="doc id"/>
          <p:cNvSpPr txBox="1">
            <a:spLocks noChangeArrowheads="1"/>
          </p:cNvSpPr>
          <p:nvPr/>
        </p:nvSpPr>
        <p:spPr bwMode="auto">
          <a:xfrm>
            <a:off x="8614315" y="37255"/>
            <a:ext cx="301290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defTabSz="932379" eaLnBrk="1" hangingPunct="1">
              <a:defRPr/>
            </a:pPr>
            <a:endParaRPr lang="ru-RU" sz="800" dirty="0" smtClean="0">
              <a:solidFill>
                <a:srgbClr val="000000"/>
              </a:solidFill>
            </a:endParaRPr>
          </a:p>
        </p:txBody>
      </p:sp>
      <p:sp>
        <p:nvSpPr>
          <p:cNvPr id="6" name="Working Draft" hidden="1"/>
          <p:cNvSpPr txBox="1">
            <a:spLocks noChangeArrowheads="1"/>
          </p:cNvSpPr>
          <p:nvPr/>
        </p:nvSpPr>
        <p:spPr bwMode="auto">
          <a:xfrm>
            <a:off x="2693805" y="508602"/>
            <a:ext cx="2853345" cy="13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32379" eaLnBrk="1" hangingPunct="1">
              <a:defRPr/>
            </a:pPr>
            <a:r>
              <a:rPr lang="en-US" sz="900" dirty="0" smtClean="0">
                <a:solidFill>
                  <a:srgbClr val="000000"/>
                </a:solidFill>
              </a:rPr>
              <a:t>Last Modified 11.06.2013 11:21 Russian Standard Time</a:t>
            </a:r>
            <a:endParaRPr lang="ru-RU" sz="900" dirty="0" smtClean="0">
              <a:solidFill>
                <a:srgbClr val="000000"/>
              </a:solidFill>
            </a:endParaRPr>
          </a:p>
        </p:txBody>
      </p:sp>
      <p:sp>
        <p:nvSpPr>
          <p:cNvPr id="7" name="Printed" hidden="1"/>
          <p:cNvSpPr txBox="1">
            <a:spLocks noChangeArrowheads="1"/>
          </p:cNvSpPr>
          <p:nvPr/>
        </p:nvSpPr>
        <p:spPr bwMode="auto">
          <a:xfrm>
            <a:off x="2693804" y="668964"/>
            <a:ext cx="2532745" cy="13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32379" eaLnBrk="1" hangingPunct="1">
              <a:defRPr/>
            </a:pPr>
            <a:r>
              <a:rPr lang="en-US" sz="900" dirty="0" smtClean="0">
                <a:solidFill>
                  <a:srgbClr val="000000"/>
                </a:solidFill>
              </a:rPr>
              <a:t>Printed 10.06.2013 11:52 Russian Standard Time</a:t>
            </a:r>
            <a:endParaRPr lang="ru-RU" sz="900" dirty="0" smtClean="0">
              <a:solidFill>
                <a:srgbClr val="000000"/>
              </a:solidFill>
            </a:endParaRPr>
          </a:p>
        </p:txBody>
      </p:sp>
      <p:grpSp>
        <p:nvGrpSpPr>
          <p:cNvPr id="8" name="McK Title Elements"/>
          <p:cNvGrpSpPr>
            <a:grpSpLocks/>
          </p:cNvGrpSpPr>
          <p:nvPr/>
        </p:nvGrpSpPr>
        <p:grpSpPr bwMode="auto">
          <a:xfrm>
            <a:off x="8" y="7"/>
            <a:ext cx="9140760" cy="6859620"/>
            <a:chOff x="0" y="0"/>
            <a:chExt cx="5643" cy="4235"/>
          </a:xfrm>
        </p:grpSpPr>
        <p:sp>
          <p:nvSpPr>
            <p:cNvPr id="9" name="McK Document type" hidden="1"/>
            <p:cNvSpPr txBox="1">
              <a:spLocks noChangeArrowheads="1"/>
            </p:cNvSpPr>
            <p:nvPr/>
          </p:nvSpPr>
          <p:spPr bwMode="auto">
            <a:xfrm>
              <a:off x="1663" y="3106"/>
              <a:ext cx="3109" cy="1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defTabSz="932379" eaLnBrk="1" hangingPunct="1">
                <a:defRPr/>
              </a:pPr>
              <a:r>
                <a:rPr lang="ru-RU" sz="1400" dirty="0" smtClean="0">
                  <a:solidFill>
                    <a:srgbClr val="000000"/>
                  </a:solidFill>
                </a:rPr>
                <a:t>Тип документа</a:t>
              </a:r>
            </a:p>
          </p:txBody>
        </p:sp>
        <p:sp>
          <p:nvSpPr>
            <p:cNvPr id="10" name="McK Date" hidden="1"/>
            <p:cNvSpPr txBox="1">
              <a:spLocks noChangeArrowheads="1"/>
            </p:cNvSpPr>
            <p:nvPr/>
          </p:nvSpPr>
          <p:spPr bwMode="auto">
            <a:xfrm>
              <a:off x="1663" y="3275"/>
              <a:ext cx="3109" cy="1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defTabSz="932379" eaLnBrk="1" hangingPunct="1">
                <a:defRPr/>
              </a:pPr>
              <a:r>
                <a:rPr lang="ru-RU" sz="1400" dirty="0" smtClean="0">
                  <a:solidFill>
                    <a:srgbClr val="000000"/>
                  </a:solidFill>
                </a:rPr>
                <a:t>Дата</a:t>
              </a:r>
            </a:p>
          </p:txBody>
        </p:sp>
        <p:sp>
          <p:nvSpPr>
            <p:cNvPr id="11" name="McK Disclaimer" hidden="1"/>
            <p:cNvSpPr>
              <a:spLocks noChangeArrowheads="1"/>
            </p:cNvSpPr>
            <p:nvPr/>
          </p:nvSpPr>
          <p:spPr bwMode="auto">
            <a:xfrm>
              <a:off x="1663" y="3640"/>
              <a:ext cx="3226" cy="2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/>
            <a:p>
              <a:pPr defTabSz="820604" eaLnBrk="0" hangingPunct="0"/>
              <a:r>
                <a:rPr lang="ru-RU" sz="800" dirty="0" smtClean="0">
                  <a:latin typeface="Arial"/>
                </a:rPr>
                <a:t>КОНФИДЕНЦИАЛЬНАЯ ИНФОРМАЦИЯ, СОБСТВЕННОСТЬ McKINSEY &amp; COMPANY</a:t>
              </a:r>
            </a:p>
            <a:p>
              <a:pPr defTabSz="820604" eaLnBrk="0" hangingPunct="0"/>
              <a:r>
                <a:rPr lang="ru-RU" sz="800" dirty="0" smtClean="0">
                  <a:latin typeface="Arial"/>
                </a:rPr>
                <a:t>Любое использование этого документа без специального разрешения McKinsey &amp; Company строго запрещено</a:t>
              </a:r>
              <a:endParaRPr lang="ru-RU" sz="800" dirty="0">
                <a:latin typeface="Arial"/>
              </a:endParaRPr>
            </a:p>
          </p:txBody>
        </p:sp>
        <p:sp>
          <p:nvSpPr>
            <p:cNvPr id="12" name="TitleBottomPlaceholder" hidden="1"/>
            <p:cNvSpPr>
              <a:spLocks noChangeArrowheads="1"/>
            </p:cNvSpPr>
            <p:nvPr/>
          </p:nvSpPr>
          <p:spPr bwMode="auto">
            <a:xfrm>
              <a:off x="0" y="1410"/>
              <a:ext cx="1382" cy="2825"/>
            </a:xfrm>
            <a:prstGeom prst="rect">
              <a:avLst/>
            </a:prstGeom>
            <a:solidFill>
              <a:srgbClr val="0065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32379"/>
              <a:endParaRPr lang="ru-RU" dirty="0">
                <a:latin typeface="Arial"/>
              </a:endParaRPr>
            </a:p>
          </p:txBody>
        </p:sp>
        <p:sp>
          <p:nvSpPr>
            <p:cNvPr id="13" name="TitleTopPlaceholder" hidden="1"/>
            <p:cNvSpPr>
              <a:spLocks noChangeArrowheads="1"/>
            </p:cNvSpPr>
            <p:nvPr/>
          </p:nvSpPr>
          <p:spPr bwMode="auto">
            <a:xfrm>
              <a:off x="0" y="0"/>
              <a:ext cx="1382" cy="1410"/>
            </a:xfrm>
            <a:prstGeom prst="rect">
              <a:avLst/>
            </a:prstGeom>
            <a:solidFill>
              <a:srgbClr val="91A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32379"/>
              <a:endParaRPr lang="ru-RU" dirty="0">
                <a:latin typeface="Arial"/>
              </a:endParaRPr>
            </a:p>
          </p:txBody>
        </p:sp>
        <p:sp>
          <p:nvSpPr>
            <p:cNvPr id="14" name="Rectangle 1189" hidden="1"/>
            <p:cNvSpPr>
              <a:spLocks noChangeArrowheads="1"/>
            </p:cNvSpPr>
            <p:nvPr/>
          </p:nvSpPr>
          <p:spPr bwMode="auto">
            <a:xfrm>
              <a:off x="0" y="0"/>
              <a:ext cx="5643" cy="4234"/>
            </a:xfrm>
            <a:prstGeom prst="rect">
              <a:avLst/>
            </a:prstGeom>
            <a:noFill/>
            <a:ln w="317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32379"/>
              <a:endParaRPr lang="ru-RU" dirty="0">
                <a:latin typeface="Arial"/>
              </a:endParaRPr>
            </a:p>
          </p:txBody>
        </p:sp>
      </p:grpSp>
      <p:pic>
        <p:nvPicPr>
          <p:cNvPr id="18" name="TitleBottomBarBW" hidden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066" y="6574553"/>
            <a:ext cx="1670055" cy="195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4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1470602" y="2132253"/>
            <a:ext cx="6259287" cy="507831"/>
          </a:xfrm>
          <a:prstGeom prst="rect">
            <a:avLst/>
          </a:prstGeom>
        </p:spPr>
        <p:txBody>
          <a:bodyPr anchor="ctr" anchorCtr="0"/>
          <a:lstStyle>
            <a:lvl1pPr>
              <a:defRPr sz="33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en-US" noProof="0" dirty="0" smtClean="0"/>
              <a:t>Click to edit Master title style</a:t>
            </a:r>
            <a:endParaRPr lang="ru-RU" noProof="0" dirty="0" smtClean="0"/>
          </a:p>
        </p:txBody>
      </p:sp>
      <p:sp>
        <p:nvSpPr>
          <p:cNvPr id="19" name="Прямоугольник 18"/>
          <p:cNvSpPr/>
          <p:nvPr userDrawn="1"/>
        </p:nvSpPr>
        <p:spPr>
          <a:xfrm>
            <a:off x="-1611" y="835204"/>
            <a:ext cx="9145619" cy="46648"/>
          </a:xfrm>
          <a:custGeom>
            <a:avLst/>
            <a:gdLst/>
            <a:ahLst/>
            <a:cxnLst/>
            <a:rect l="l" t="t" r="r" b="b"/>
            <a:pathLst>
              <a:path w="8728076" h="61913">
                <a:moveTo>
                  <a:pt x="0" y="0"/>
                </a:moveTo>
                <a:lnTo>
                  <a:pt x="8728076" y="0"/>
                </a:lnTo>
                <a:lnTo>
                  <a:pt x="8728076" y="1768"/>
                </a:lnTo>
                <a:lnTo>
                  <a:pt x="8661840" y="61913"/>
                </a:lnTo>
                <a:lnTo>
                  <a:pt x="0" y="61913"/>
                </a:lnTo>
                <a:close/>
              </a:path>
            </a:pathLst>
          </a:custGeom>
          <a:gradFill flip="none" rotWithShape="1">
            <a:gsLst>
              <a:gs pos="47000">
                <a:srgbClr val="BEDF92"/>
              </a:gs>
              <a:gs pos="0">
                <a:schemeClr val="accent2"/>
              </a:gs>
              <a:gs pos="100000">
                <a:srgbClr val="F6FFD9"/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27" tIns="46614" rIns="93227" bIns="46614" rtlCol="0" anchor="ctr"/>
          <a:lstStyle/>
          <a:p>
            <a:pPr algn="ctr" defTabSz="932379"/>
            <a:endParaRPr lang="ru-RU" dirty="0" smtClean="0">
              <a:solidFill>
                <a:srgbClr val="000000"/>
              </a:solidFill>
            </a:endParaRPr>
          </a:p>
        </p:txBody>
      </p:sp>
      <p:pic>
        <p:nvPicPr>
          <p:cNvPr id="36" name="Picture 7" descr="Screen Shot 2013-12-24 at 12.16.45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4903" y="169399"/>
            <a:ext cx="1985020" cy="637214"/>
          </a:xfrm>
          <a:prstGeom prst="rect">
            <a:avLst/>
          </a:prstGeom>
        </p:spPr>
      </p:pic>
      <p:grpSp>
        <p:nvGrpSpPr>
          <p:cNvPr id="2" name="Группа 1"/>
          <p:cNvGrpSpPr/>
          <p:nvPr userDrawn="1"/>
        </p:nvGrpSpPr>
        <p:grpSpPr>
          <a:xfrm>
            <a:off x="-9152" y="4884415"/>
            <a:ext cx="9175002" cy="2156737"/>
            <a:chOff x="-8976" y="4787170"/>
            <a:chExt cx="8991821" cy="2113802"/>
          </a:xfrm>
        </p:grpSpPr>
        <p:pic>
          <p:nvPicPr>
            <p:cNvPr id="43" name="Picture 2"/>
            <p:cNvPicPr>
              <a:picLocks noChangeAspect="1" noChangeArrowheads="1"/>
            </p:cNvPicPr>
            <p:nvPr userDrawn="1"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19" r="801"/>
            <a:stretch/>
          </p:blipFill>
          <p:spPr bwMode="auto">
            <a:xfrm>
              <a:off x="-1" y="4787170"/>
              <a:ext cx="8961439" cy="184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44" name="Группа 43"/>
            <p:cNvGrpSpPr/>
            <p:nvPr userDrawn="1"/>
          </p:nvGrpSpPr>
          <p:grpSpPr>
            <a:xfrm>
              <a:off x="-8976" y="5750183"/>
              <a:ext cx="8991821" cy="1150789"/>
              <a:chOff x="-8976" y="5750183"/>
              <a:chExt cx="8991821" cy="1150789"/>
            </a:xfrm>
          </p:grpSpPr>
          <p:sp>
            <p:nvSpPr>
              <p:cNvPr id="45" name="Freeform 11"/>
              <p:cNvSpPr>
                <a:spLocks/>
              </p:cNvSpPr>
              <p:nvPr/>
            </p:nvSpPr>
            <p:spPr bwMode="auto">
              <a:xfrm rot="21401812">
                <a:off x="3021" y="6317320"/>
                <a:ext cx="5333974" cy="583652"/>
              </a:xfrm>
              <a:custGeom>
                <a:avLst/>
                <a:gdLst/>
                <a:ahLst/>
                <a:cxnLst/>
                <a:rect l="l" t="t" r="r" b="b"/>
                <a:pathLst>
                  <a:path w="5333974" h="583652">
                    <a:moveTo>
                      <a:pt x="5276645" y="572390"/>
                    </a:moveTo>
                    <a:cubicBezTo>
                      <a:pt x="5295731" y="576282"/>
                      <a:pt x="5314854" y="579973"/>
                      <a:pt x="5333974" y="583652"/>
                    </a:cubicBezTo>
                    <a:lnTo>
                      <a:pt x="5276180" y="580462"/>
                    </a:lnTo>
                    <a:close/>
                    <a:moveTo>
                      <a:pt x="2002421" y="7710"/>
                    </a:moveTo>
                    <a:cubicBezTo>
                      <a:pt x="2746081" y="41292"/>
                      <a:pt x="3941635" y="311324"/>
                      <a:pt x="5151013" y="547708"/>
                    </a:cubicBezTo>
                    <a:lnTo>
                      <a:pt x="3682725" y="462967"/>
                    </a:lnTo>
                    <a:lnTo>
                      <a:pt x="3682598" y="465178"/>
                    </a:lnTo>
                    <a:cubicBezTo>
                      <a:pt x="2972445" y="364324"/>
                      <a:pt x="2335517" y="281380"/>
                      <a:pt x="1880469" y="260831"/>
                    </a:cubicBezTo>
                    <a:cubicBezTo>
                      <a:pt x="1585660" y="247519"/>
                      <a:pt x="1283245" y="266577"/>
                      <a:pt x="989675" y="307538"/>
                    </a:cubicBezTo>
                    <a:lnTo>
                      <a:pt x="0" y="250419"/>
                    </a:lnTo>
                    <a:lnTo>
                      <a:pt x="4858" y="169923"/>
                    </a:lnTo>
                    <a:cubicBezTo>
                      <a:pt x="543116" y="59278"/>
                      <a:pt x="1231841" y="-26781"/>
                      <a:pt x="2002421" y="7710"/>
                    </a:cubicBezTo>
                    <a:close/>
                  </a:path>
                </a:pathLst>
              </a:custGeom>
              <a:solidFill>
                <a:srgbClr val="A7D0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32379"/>
                <a:endParaRPr lang="ru-RU" dirty="0">
                  <a:latin typeface="Arial"/>
                </a:endParaRPr>
              </a:p>
            </p:txBody>
          </p:sp>
          <p:grpSp>
            <p:nvGrpSpPr>
              <p:cNvPr id="46" name="Группа 45"/>
              <p:cNvGrpSpPr/>
              <p:nvPr/>
            </p:nvGrpSpPr>
            <p:grpSpPr>
              <a:xfrm>
                <a:off x="-8976" y="5750183"/>
                <a:ext cx="8991821" cy="1095217"/>
                <a:chOff x="-8976" y="5750183"/>
                <a:chExt cx="8991821" cy="1095217"/>
              </a:xfrm>
            </p:grpSpPr>
            <p:sp>
              <p:nvSpPr>
                <p:cNvPr id="47" name="Freeform 8"/>
                <p:cNvSpPr>
                  <a:spLocks/>
                </p:cNvSpPr>
                <p:nvPr/>
              </p:nvSpPr>
              <p:spPr bwMode="auto">
                <a:xfrm rot="21401812">
                  <a:off x="8766" y="5750183"/>
                  <a:ext cx="8974079" cy="9975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74079" h="997596">
                      <a:moveTo>
                        <a:pt x="8974079" y="256658"/>
                      </a:moveTo>
                      <a:lnTo>
                        <a:pt x="8969227" y="340728"/>
                      </a:lnTo>
                      <a:cubicBezTo>
                        <a:pt x="8564536" y="640458"/>
                        <a:pt x="7878802" y="997596"/>
                        <a:pt x="6912361" y="997596"/>
                      </a:cubicBezTo>
                      <a:cubicBezTo>
                        <a:pt x="5249207" y="997596"/>
                        <a:pt x="3171705" y="95150"/>
                        <a:pt x="1612138" y="95151"/>
                      </a:cubicBezTo>
                      <a:cubicBezTo>
                        <a:pt x="878567" y="95151"/>
                        <a:pt x="351898" y="189883"/>
                        <a:pt x="0" y="290901"/>
                      </a:cubicBezTo>
                      <a:lnTo>
                        <a:pt x="5097" y="206451"/>
                      </a:lnTo>
                      <a:cubicBezTo>
                        <a:pt x="356949" y="99692"/>
                        <a:pt x="882082" y="-1"/>
                        <a:pt x="1612138" y="0"/>
                      </a:cubicBezTo>
                      <a:cubicBezTo>
                        <a:pt x="3168828" y="0"/>
                        <a:pt x="5249207" y="961914"/>
                        <a:pt x="6912361" y="961913"/>
                      </a:cubicBezTo>
                      <a:cubicBezTo>
                        <a:pt x="7883088" y="961913"/>
                        <a:pt x="8570523" y="577496"/>
                        <a:pt x="8974079" y="256658"/>
                      </a:cubicBezTo>
                      <a:close/>
                    </a:path>
                  </a:pathLst>
                </a:custGeom>
                <a:solidFill>
                  <a:srgbClr val="CBDB2A"/>
                </a:solidFill>
                <a:ln w="12700">
                  <a:solidFill>
                    <a:srgbClr val="CBDB2A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2379"/>
                  <a:endParaRPr lang="ru-RU" dirty="0">
                    <a:latin typeface="Arial"/>
                  </a:endParaRPr>
                </a:p>
              </p:txBody>
            </p:sp>
            <p:sp>
              <p:nvSpPr>
                <p:cNvPr id="48" name="Freeform 9"/>
                <p:cNvSpPr>
                  <a:spLocks/>
                </p:cNvSpPr>
                <p:nvPr/>
              </p:nvSpPr>
              <p:spPr bwMode="auto">
                <a:xfrm rot="21401812">
                  <a:off x="-8976" y="5845921"/>
                  <a:ext cx="8991280" cy="9561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76656" h="956109">
                      <a:moveTo>
                        <a:pt x="8976656" y="245543"/>
                      </a:moveTo>
                      <a:lnTo>
                        <a:pt x="8968839" y="380995"/>
                      </a:lnTo>
                      <a:cubicBezTo>
                        <a:pt x="8560462" y="647681"/>
                        <a:pt x="7881915" y="956109"/>
                        <a:pt x="6935009" y="956109"/>
                      </a:cubicBezTo>
                      <a:cubicBezTo>
                        <a:pt x="5268979" y="956109"/>
                        <a:pt x="3185721" y="144234"/>
                        <a:pt x="1623278" y="144234"/>
                      </a:cubicBezTo>
                      <a:cubicBezTo>
                        <a:pt x="882318" y="144234"/>
                        <a:pt x="352320" y="230846"/>
                        <a:pt x="0" y="322515"/>
                      </a:cubicBezTo>
                      <a:lnTo>
                        <a:pt x="7638" y="195957"/>
                      </a:lnTo>
                      <a:cubicBezTo>
                        <a:pt x="359537" y="94859"/>
                        <a:pt x="886396" y="0"/>
                        <a:pt x="1620399" y="0"/>
                      </a:cubicBezTo>
                      <a:cubicBezTo>
                        <a:pt x="3177089" y="0"/>
                        <a:pt x="5257469" y="902579"/>
                        <a:pt x="6920623" y="902579"/>
                      </a:cubicBezTo>
                      <a:cubicBezTo>
                        <a:pt x="7886613" y="902579"/>
                        <a:pt x="8572070" y="545423"/>
                        <a:pt x="8976656" y="245543"/>
                      </a:cubicBezTo>
                      <a:close/>
                    </a:path>
                  </a:pathLst>
                </a:custGeom>
                <a:solidFill>
                  <a:srgbClr val="6D9D3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2379"/>
                  <a:endParaRPr lang="ru-RU" dirty="0">
                    <a:latin typeface="Arial"/>
                  </a:endParaRPr>
                </a:p>
              </p:txBody>
            </p:sp>
            <p:sp>
              <p:nvSpPr>
                <p:cNvPr id="49" name="Freeform 10"/>
                <p:cNvSpPr>
                  <a:spLocks/>
                </p:cNvSpPr>
                <p:nvPr/>
              </p:nvSpPr>
              <p:spPr bwMode="auto">
                <a:xfrm rot="21401812">
                  <a:off x="5052" y="5990568"/>
                  <a:ext cx="8964051" cy="8548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75335" h="854832">
                      <a:moveTo>
                        <a:pt x="8975335" y="228107"/>
                      </a:moveTo>
                      <a:lnTo>
                        <a:pt x="8968669" y="343617"/>
                      </a:lnTo>
                      <a:cubicBezTo>
                        <a:pt x="8565323" y="579247"/>
                        <a:pt x="7907768" y="846431"/>
                        <a:pt x="6996356" y="854832"/>
                      </a:cubicBezTo>
                      <a:lnTo>
                        <a:pt x="6771421" y="842418"/>
                      </a:lnTo>
                      <a:lnTo>
                        <a:pt x="6160628" y="808709"/>
                      </a:lnTo>
                      <a:cubicBezTo>
                        <a:pt x="4658324" y="648621"/>
                        <a:pt x="2957691" y="118920"/>
                        <a:pt x="1633308" y="118921"/>
                      </a:cubicBezTo>
                      <a:cubicBezTo>
                        <a:pt x="885697" y="118921"/>
                        <a:pt x="352711" y="198599"/>
                        <a:pt x="0" y="282365"/>
                      </a:cubicBezTo>
                      <a:lnTo>
                        <a:pt x="6280" y="178326"/>
                      </a:lnTo>
                      <a:cubicBezTo>
                        <a:pt x="358237" y="86650"/>
                        <a:pt x="887657" y="1"/>
                        <a:pt x="1627553" y="0"/>
                      </a:cubicBezTo>
                      <a:cubicBezTo>
                        <a:pt x="3187184" y="1"/>
                        <a:pt x="5267650" y="811631"/>
                        <a:pt x="6930874" y="811631"/>
                      </a:cubicBezTo>
                      <a:cubicBezTo>
                        <a:pt x="7887631" y="811631"/>
                        <a:pt x="8569204" y="496328"/>
                        <a:pt x="8975335" y="228107"/>
                      </a:cubicBezTo>
                      <a:close/>
                    </a:path>
                  </a:pathLst>
                </a:custGeom>
                <a:solidFill>
                  <a:srgbClr val="8DC63F"/>
                </a:solidFill>
                <a:ln w="19050">
                  <a:solidFill>
                    <a:srgbClr val="8DC63F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32379"/>
                  <a:endParaRPr lang="ru-RU" dirty="0">
                    <a:latin typeface="Arial"/>
                  </a:endParaRPr>
                </a:p>
              </p:txBody>
            </p:sp>
          </p:grpSp>
        </p:grpSp>
      </p:grpSp>
      <p:sp>
        <p:nvSpPr>
          <p:cNvPr id="1331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1470602" y="3698331"/>
            <a:ext cx="5909557" cy="251222"/>
          </a:xfrm>
        </p:spPr>
        <p:txBody>
          <a:bodyPr wrap="square">
            <a:spAutoFit/>
          </a:bodyPr>
          <a:lstStyle>
            <a:lvl1pPr>
              <a:defRPr sz="16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en-US" noProof="0" dirty="0" smtClean="0"/>
              <a:t>Click to edit Master subtitle style</a:t>
            </a:r>
            <a:endParaRPr lang="ru-RU" noProof="0" dirty="0" smtClean="0"/>
          </a:p>
        </p:txBody>
      </p:sp>
    </p:spTree>
    <p:extLst>
      <p:ext uri="{BB962C8B-B14F-4D97-AF65-F5344CB8AC3E}">
        <p14:creationId xmlns:p14="http://schemas.microsoft.com/office/powerpoint/2010/main" val="4487916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3512939" y="3772430"/>
            <a:ext cx="5036084" cy="222142"/>
          </a:xfrm>
        </p:spPr>
        <p:txBody>
          <a:bodyPr>
            <a:spAutoFit/>
          </a:bodyPr>
          <a:lstStyle>
            <a:lvl1pPr>
              <a:defRPr sz="14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ru-RU" noProof="0" smtClean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/>
          </p:nvPr>
        </p:nvSpPr>
        <p:spPr>
          <a:xfrm>
            <a:off x="3512935" y="2191175"/>
            <a:ext cx="5293639" cy="507831"/>
          </a:xfrm>
        </p:spPr>
        <p:txBody>
          <a:bodyPr/>
          <a:lstStyle>
            <a:lvl1pPr>
              <a:defRPr sz="33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pic>
        <p:nvPicPr>
          <p:cNvPr id="6" name="Picture 2" descr="C:\Users\LUKANI~1\AppData\Local\Temp\Rar$DI05.591\Деревце-с-облачками_done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" y="1634984"/>
            <a:ext cx="3523021" cy="3491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593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3512939" y="3772430"/>
            <a:ext cx="5036084" cy="222142"/>
          </a:xfrm>
        </p:spPr>
        <p:txBody>
          <a:bodyPr>
            <a:spAutoFit/>
          </a:bodyPr>
          <a:lstStyle>
            <a:lvl1pPr>
              <a:defRPr sz="14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ru-RU" noProof="0" smtClean="0"/>
          </a:p>
        </p:txBody>
      </p:sp>
      <p:sp>
        <p:nvSpPr>
          <p:cNvPr id="6" name="Текст 6"/>
          <p:cNvSpPr>
            <a:spLocks noGrp="1"/>
          </p:cNvSpPr>
          <p:nvPr>
            <p:ph type="body" sz="quarter" idx="10"/>
          </p:nvPr>
        </p:nvSpPr>
        <p:spPr>
          <a:xfrm>
            <a:off x="3512935" y="2191175"/>
            <a:ext cx="5293639" cy="507831"/>
          </a:xfrm>
        </p:spPr>
        <p:txBody>
          <a:bodyPr/>
          <a:lstStyle>
            <a:lvl1pPr>
              <a:defRPr sz="33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grpSp>
        <p:nvGrpSpPr>
          <p:cNvPr id="2" name="Группа 1"/>
          <p:cNvGrpSpPr/>
          <p:nvPr userDrawn="1"/>
        </p:nvGrpSpPr>
        <p:grpSpPr>
          <a:xfrm>
            <a:off x="-238274" y="1457322"/>
            <a:ext cx="3672718" cy="4386576"/>
            <a:chOff x="-273711" y="1428309"/>
            <a:chExt cx="3682622" cy="4398665"/>
          </a:xfrm>
        </p:grpSpPr>
        <p:pic>
          <p:nvPicPr>
            <p:cNvPr id="8" name="Picture 2" descr="C:\Users\Lukanina-AN\AppData\Local\Microsoft\Windows\Temporary Internet Files\Low\Content.IE5\U9HPN9CK\WEareTEAM[1]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35296">
              <a:off x="1464937" y="1092742"/>
              <a:ext cx="1608407" cy="22795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C:\Users\LUKANI~1\AppData\Local\Temp\Rar$DI00.669\ImLeader_don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674329">
              <a:off x="82787" y="1695408"/>
              <a:ext cx="1266509" cy="19795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3" descr="C:\Users\LUKANI~1\AppData\Local\Temp\Rar$DI03.218\все-для-клиента_done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353251">
              <a:off x="472355" y="2831967"/>
              <a:ext cx="2499145" cy="29950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266983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3512939" y="3772430"/>
            <a:ext cx="5036084" cy="222142"/>
          </a:xfrm>
        </p:spPr>
        <p:txBody>
          <a:bodyPr>
            <a:spAutoFit/>
          </a:bodyPr>
          <a:lstStyle>
            <a:lvl1pPr>
              <a:defRPr sz="14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ru-RU" noProof="0" smtClean="0"/>
          </a:p>
        </p:txBody>
      </p:sp>
      <p:sp>
        <p:nvSpPr>
          <p:cNvPr id="6" name="Текст 6"/>
          <p:cNvSpPr>
            <a:spLocks noGrp="1"/>
          </p:cNvSpPr>
          <p:nvPr>
            <p:ph type="body" sz="quarter" idx="10"/>
          </p:nvPr>
        </p:nvSpPr>
        <p:spPr>
          <a:xfrm>
            <a:off x="3512935" y="2191175"/>
            <a:ext cx="5293639" cy="507831"/>
          </a:xfrm>
        </p:spPr>
        <p:txBody>
          <a:bodyPr/>
          <a:lstStyle>
            <a:lvl1pPr>
              <a:defRPr sz="33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pic>
        <p:nvPicPr>
          <p:cNvPr id="7" name="Picture 2" descr="C:\Users\LUKANI~1\AppData\Local\Temp\Rar$DI00.709\воздушный-шар_done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89" y="1666959"/>
            <a:ext cx="3237987" cy="3755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5157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3512939" y="3772430"/>
            <a:ext cx="5036084" cy="222142"/>
          </a:xfrm>
        </p:spPr>
        <p:txBody>
          <a:bodyPr>
            <a:spAutoFit/>
          </a:bodyPr>
          <a:lstStyle>
            <a:lvl1pPr>
              <a:defRPr sz="14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ru-RU" noProof="0" smtClean="0"/>
          </a:p>
        </p:txBody>
      </p:sp>
      <p:sp>
        <p:nvSpPr>
          <p:cNvPr id="5" name="Текст 6"/>
          <p:cNvSpPr>
            <a:spLocks noGrp="1"/>
          </p:cNvSpPr>
          <p:nvPr>
            <p:ph type="body" sz="quarter" idx="10"/>
          </p:nvPr>
        </p:nvSpPr>
        <p:spPr>
          <a:xfrm>
            <a:off x="3512935" y="2191175"/>
            <a:ext cx="5293639" cy="507831"/>
          </a:xfrm>
        </p:spPr>
        <p:txBody>
          <a:bodyPr/>
          <a:lstStyle>
            <a:lvl1pPr>
              <a:defRPr sz="33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pic>
        <p:nvPicPr>
          <p:cNvPr id="6" name="Picture 2" descr="C:\Users\LUKANI~1\AppData\Local\Temp\Rar$DI07.270\деревце-с-солнышком_done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864" y="1445596"/>
            <a:ext cx="4147114" cy="438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7183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3512939" y="3772430"/>
            <a:ext cx="5036084" cy="222142"/>
          </a:xfrm>
        </p:spPr>
        <p:txBody>
          <a:bodyPr>
            <a:spAutoFit/>
          </a:bodyPr>
          <a:lstStyle>
            <a:lvl1pPr>
              <a:defRPr sz="14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ru-RU" noProof="0" smtClean="0"/>
          </a:p>
        </p:txBody>
      </p:sp>
      <p:sp>
        <p:nvSpPr>
          <p:cNvPr id="6" name="Текст 6"/>
          <p:cNvSpPr>
            <a:spLocks noGrp="1"/>
          </p:cNvSpPr>
          <p:nvPr>
            <p:ph type="body" sz="quarter" idx="10"/>
          </p:nvPr>
        </p:nvSpPr>
        <p:spPr>
          <a:xfrm>
            <a:off x="3512935" y="2191175"/>
            <a:ext cx="5293639" cy="507831"/>
          </a:xfrm>
        </p:spPr>
        <p:txBody>
          <a:bodyPr/>
          <a:lstStyle>
            <a:lvl1pPr>
              <a:defRPr sz="33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pic>
        <p:nvPicPr>
          <p:cNvPr id="7" name="Picture 2" descr="C:\Users\LUKANI~1\AppData\Local\Temp\Rar$DI09.235\земной-шар_done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13" y="2064785"/>
            <a:ext cx="3327963" cy="3051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77016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ower in the cor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" y="6271892"/>
            <a:ext cx="594677" cy="582843"/>
          </a:xfrm>
          <a:prstGeom prst="rect">
            <a:avLst/>
          </a:prstGeom>
        </p:spPr>
      </p:pic>
      <p:sp>
        <p:nvSpPr>
          <p:cNvPr id="4" name="Текст 7"/>
          <p:cNvSpPr>
            <a:spLocks noGrp="1"/>
          </p:cNvSpPr>
          <p:nvPr>
            <p:ph type="body" sz="quarter" idx="10"/>
          </p:nvPr>
        </p:nvSpPr>
        <p:spPr>
          <a:xfrm>
            <a:off x="1532372" y="1718550"/>
            <a:ext cx="6331957" cy="1256112"/>
          </a:xfrm>
        </p:spPr>
        <p:txBody>
          <a:bodyPr>
            <a:sp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20" name="source"/>
          <p:cNvSpPr>
            <a:spLocks noGrp="1"/>
          </p:cNvSpPr>
          <p:nvPr>
            <p:ph type="body" sz="quarter" idx="11" hasCustomPrompt="1"/>
          </p:nvPr>
        </p:nvSpPr>
        <p:spPr>
          <a:xfrm>
            <a:off x="640363" y="6614573"/>
            <a:ext cx="7926979" cy="153888"/>
          </a:xfrm>
        </p:spPr>
        <p:txBody>
          <a:bodyPr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ru-RU" dirty="0" smtClean="0"/>
              <a:t>ИСТОЧНИК: источник</a:t>
            </a:r>
          </a:p>
        </p:txBody>
      </p:sp>
      <p:sp>
        <p:nvSpPr>
          <p:cNvPr id="21" name="footnote"/>
          <p:cNvSpPr>
            <a:spLocks noGrp="1"/>
          </p:cNvSpPr>
          <p:nvPr>
            <p:ph type="body" sz="quarter" idx="12" hasCustomPrompt="1"/>
          </p:nvPr>
        </p:nvSpPr>
        <p:spPr>
          <a:xfrm>
            <a:off x="640363" y="6379274"/>
            <a:ext cx="7926979" cy="153888"/>
          </a:xfrm>
        </p:spPr>
        <p:txBody>
          <a:bodyPr anchor="b" anchorCtr="0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ru-RU" dirty="0" smtClean="0"/>
              <a:t>1 Сноска</a:t>
            </a:r>
          </a:p>
        </p:txBody>
      </p:sp>
      <p:sp>
        <p:nvSpPr>
          <p:cNvPr id="9" name="Title Placeholder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121498" y="497112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rgbClr val="049536"/>
                </a:solidFill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9518320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n in the cor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34" y="6274313"/>
            <a:ext cx="638310" cy="574269"/>
          </a:xfrm>
          <a:prstGeom prst="rect">
            <a:avLst/>
          </a:prstGeom>
        </p:spPr>
      </p:pic>
      <p:sp>
        <p:nvSpPr>
          <p:cNvPr id="4" name="Текст 7"/>
          <p:cNvSpPr>
            <a:spLocks noGrp="1"/>
          </p:cNvSpPr>
          <p:nvPr>
            <p:ph type="body" sz="quarter" idx="10"/>
          </p:nvPr>
        </p:nvSpPr>
        <p:spPr>
          <a:xfrm>
            <a:off x="1532372" y="1718550"/>
            <a:ext cx="6331957" cy="1256112"/>
          </a:xfrm>
        </p:spPr>
        <p:txBody>
          <a:bodyPr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" name="footnote"/>
          <p:cNvSpPr>
            <a:spLocks noGrp="1"/>
          </p:cNvSpPr>
          <p:nvPr>
            <p:ph type="body" sz="quarter" idx="13" hasCustomPrompt="1"/>
          </p:nvPr>
        </p:nvSpPr>
        <p:spPr>
          <a:xfrm>
            <a:off x="640363" y="6379274"/>
            <a:ext cx="7926979" cy="153888"/>
          </a:xfrm>
        </p:spPr>
        <p:txBody>
          <a:bodyPr anchor="b" anchorCtr="0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ru-RU" dirty="0" smtClean="0"/>
              <a:t>1 Сноска</a:t>
            </a:r>
          </a:p>
        </p:txBody>
      </p:sp>
      <p:sp>
        <p:nvSpPr>
          <p:cNvPr id="11" name="source"/>
          <p:cNvSpPr>
            <a:spLocks noGrp="1"/>
          </p:cNvSpPr>
          <p:nvPr>
            <p:ph type="body" sz="quarter" idx="14" hasCustomPrompt="1"/>
          </p:nvPr>
        </p:nvSpPr>
        <p:spPr>
          <a:xfrm>
            <a:off x="640363" y="6614573"/>
            <a:ext cx="7926979" cy="153888"/>
          </a:xfrm>
        </p:spPr>
        <p:txBody>
          <a:bodyPr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ru-RU" dirty="0" smtClean="0"/>
              <a:t>ИСТОЧНИК: источник</a:t>
            </a:r>
          </a:p>
        </p:txBody>
      </p:sp>
      <p:sp>
        <p:nvSpPr>
          <p:cNvPr id="7" name="Title Placeholder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121498" y="497112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dirty="0" smtClean="0"/>
              <a:t>Click to edit Master title style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6942466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ves in the cor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1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2" y="6360570"/>
            <a:ext cx="451939" cy="502715"/>
          </a:xfrm>
          <a:prstGeom prst="rect">
            <a:avLst/>
          </a:prstGeom>
        </p:spPr>
      </p:pic>
      <p:sp>
        <p:nvSpPr>
          <p:cNvPr id="4" name="Текст 7"/>
          <p:cNvSpPr>
            <a:spLocks noGrp="1"/>
          </p:cNvSpPr>
          <p:nvPr>
            <p:ph type="body" sz="quarter" idx="10"/>
          </p:nvPr>
        </p:nvSpPr>
        <p:spPr>
          <a:xfrm>
            <a:off x="1532372" y="1718550"/>
            <a:ext cx="6331957" cy="1256112"/>
          </a:xfrm>
        </p:spPr>
        <p:txBody>
          <a:bodyPr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footnote"/>
          <p:cNvSpPr>
            <a:spLocks noGrp="1"/>
          </p:cNvSpPr>
          <p:nvPr>
            <p:ph type="body" sz="quarter" idx="13" hasCustomPrompt="1"/>
          </p:nvPr>
        </p:nvSpPr>
        <p:spPr>
          <a:xfrm>
            <a:off x="640363" y="6379274"/>
            <a:ext cx="7926979" cy="153888"/>
          </a:xfrm>
        </p:spPr>
        <p:txBody>
          <a:bodyPr anchor="b" anchorCtr="0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ru-RU" dirty="0" smtClean="0"/>
              <a:t>1 Сноска</a:t>
            </a:r>
          </a:p>
        </p:txBody>
      </p:sp>
      <p:sp>
        <p:nvSpPr>
          <p:cNvPr id="6" name="source"/>
          <p:cNvSpPr>
            <a:spLocks noGrp="1"/>
          </p:cNvSpPr>
          <p:nvPr>
            <p:ph type="body" sz="quarter" idx="14" hasCustomPrompt="1"/>
          </p:nvPr>
        </p:nvSpPr>
        <p:spPr>
          <a:xfrm>
            <a:off x="640363" y="6614573"/>
            <a:ext cx="7926979" cy="153888"/>
          </a:xfrm>
        </p:spPr>
        <p:txBody>
          <a:bodyPr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ru-RU" dirty="0" smtClean="0"/>
              <a:t>ИСТОЧНИК: источник</a:t>
            </a:r>
          </a:p>
        </p:txBody>
      </p:sp>
      <p:sp>
        <p:nvSpPr>
          <p:cNvPr id="7" name="Title Placeholder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121498" y="497112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dirty="0" smtClean="0"/>
              <a:t>Click to edit Master title style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8458645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0"/>
          </p:nvPr>
        </p:nvSpPr>
        <p:spPr>
          <a:xfrm>
            <a:off x="1532372" y="1718550"/>
            <a:ext cx="6331957" cy="1256112"/>
          </a:xfrm>
        </p:spPr>
        <p:txBody>
          <a:bodyPr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1" hasCustomPrompt="1"/>
          </p:nvPr>
        </p:nvSpPr>
        <p:spPr>
          <a:xfrm>
            <a:off x="121489" y="6614573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ИСТОЧНИК: источник</a:t>
            </a:r>
          </a:p>
        </p:txBody>
      </p:sp>
      <p:sp>
        <p:nvSpPr>
          <p:cNvPr id="13" name="Текст 11"/>
          <p:cNvSpPr>
            <a:spLocks noGrp="1"/>
          </p:cNvSpPr>
          <p:nvPr>
            <p:ph type="body" sz="quarter" idx="12" hasCustomPrompt="1"/>
          </p:nvPr>
        </p:nvSpPr>
        <p:spPr>
          <a:xfrm>
            <a:off x="121489" y="6376151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1 Сноска</a:t>
            </a:r>
          </a:p>
        </p:txBody>
      </p:sp>
      <p:sp>
        <p:nvSpPr>
          <p:cNvPr id="10" name="Title Placeholder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121498" y="497112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rgbClr val="049536"/>
                </a:solidFill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7535856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808866" y="6598844"/>
            <a:ext cx="199241" cy="155496"/>
          </a:xfrm>
          <a:prstGeom prst="rect">
            <a:avLst/>
          </a:prstGeom>
        </p:spPr>
        <p:txBody>
          <a:bodyPr lIns="91431" tIns="45717" rIns="91431" bIns="45717"/>
          <a:lstStyle>
            <a:lvl1pPr>
              <a:defRPr>
                <a:latin typeface="Arial" charset="0"/>
              </a:defRPr>
            </a:lvl1pPr>
          </a:lstStyle>
          <a:p>
            <a:pPr defTabSz="913501" fontAlgn="auto">
              <a:spcBef>
                <a:spcPts val="0"/>
              </a:spcBef>
              <a:spcAft>
                <a:spcPts val="0"/>
              </a:spcAft>
              <a:defRPr/>
            </a:pPr>
            <a:fld id="{806E1E49-ACF1-49AA-9C1B-EC5BB171B6C3}" type="slidenum">
              <a:rPr lang="ru-RU" sz="1800" smtClean="0"/>
              <a:pPr defTabSz="913501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lang="ru-RU" sz="1800" smtClean="0"/>
              <a:t> 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4710679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king Draft Text" hidden="1"/>
          <p:cNvSpPr txBox="1">
            <a:spLocks noChangeArrowheads="1"/>
          </p:cNvSpPr>
          <p:nvPr/>
        </p:nvSpPr>
        <p:spPr bwMode="auto">
          <a:xfrm>
            <a:off x="2693795" y="349865"/>
            <a:ext cx="993862" cy="13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sz="900" b="1" dirty="0" smtClean="0"/>
              <a:t>WORKING DRAFT</a:t>
            </a:r>
          </a:p>
        </p:txBody>
      </p:sp>
      <p:sp>
        <p:nvSpPr>
          <p:cNvPr id="5" name="doc id"/>
          <p:cNvSpPr txBox="1">
            <a:spLocks noChangeArrowheads="1"/>
          </p:cNvSpPr>
          <p:nvPr/>
        </p:nvSpPr>
        <p:spPr bwMode="auto">
          <a:xfrm>
            <a:off x="8614315" y="37255"/>
            <a:ext cx="301290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ru-RU" sz="800" dirty="0" smtClean="0"/>
          </a:p>
        </p:txBody>
      </p:sp>
      <p:sp>
        <p:nvSpPr>
          <p:cNvPr id="6" name="Working Draft" hidden="1"/>
          <p:cNvSpPr txBox="1">
            <a:spLocks noChangeArrowheads="1"/>
          </p:cNvSpPr>
          <p:nvPr/>
        </p:nvSpPr>
        <p:spPr bwMode="auto">
          <a:xfrm>
            <a:off x="2693801" y="508602"/>
            <a:ext cx="2853345" cy="13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900" dirty="0" smtClean="0"/>
              <a:t>Last Modified 11.06.2013 11:21 Russian Standard Time</a:t>
            </a:r>
            <a:endParaRPr lang="ru-RU" sz="900" dirty="0" smtClean="0"/>
          </a:p>
        </p:txBody>
      </p:sp>
      <p:sp>
        <p:nvSpPr>
          <p:cNvPr id="7" name="Printed" hidden="1"/>
          <p:cNvSpPr txBox="1">
            <a:spLocks noChangeArrowheads="1"/>
          </p:cNvSpPr>
          <p:nvPr/>
        </p:nvSpPr>
        <p:spPr bwMode="auto">
          <a:xfrm>
            <a:off x="2693799" y="668956"/>
            <a:ext cx="2532745" cy="13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900" dirty="0" smtClean="0"/>
              <a:t>Printed 10.06.2013 11:52 Russian Standard Time</a:t>
            </a:r>
            <a:endParaRPr lang="ru-RU" sz="900" dirty="0" smtClean="0"/>
          </a:p>
        </p:txBody>
      </p:sp>
      <p:grpSp>
        <p:nvGrpSpPr>
          <p:cNvPr id="8" name="McK Title Elements"/>
          <p:cNvGrpSpPr>
            <a:grpSpLocks/>
          </p:cNvGrpSpPr>
          <p:nvPr/>
        </p:nvGrpSpPr>
        <p:grpSpPr bwMode="auto">
          <a:xfrm>
            <a:off x="1" y="1"/>
            <a:ext cx="9140760" cy="6859620"/>
            <a:chOff x="0" y="0"/>
            <a:chExt cx="5643" cy="4235"/>
          </a:xfrm>
        </p:grpSpPr>
        <p:sp>
          <p:nvSpPr>
            <p:cNvPr id="9" name="McK Document type" hidden="1"/>
            <p:cNvSpPr txBox="1">
              <a:spLocks noChangeArrowheads="1"/>
            </p:cNvSpPr>
            <p:nvPr/>
          </p:nvSpPr>
          <p:spPr bwMode="auto">
            <a:xfrm>
              <a:off x="1663" y="3106"/>
              <a:ext cx="3109" cy="1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ru-RU" sz="1400" dirty="0" smtClean="0"/>
                <a:t>Тип документа</a:t>
              </a:r>
            </a:p>
          </p:txBody>
        </p:sp>
        <p:sp>
          <p:nvSpPr>
            <p:cNvPr id="10" name="McK Date" hidden="1"/>
            <p:cNvSpPr txBox="1">
              <a:spLocks noChangeArrowheads="1"/>
            </p:cNvSpPr>
            <p:nvPr/>
          </p:nvSpPr>
          <p:spPr bwMode="auto">
            <a:xfrm>
              <a:off x="1663" y="3275"/>
              <a:ext cx="3109" cy="1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ru-RU" sz="1400" dirty="0" smtClean="0"/>
                <a:t>Дата</a:t>
              </a:r>
            </a:p>
          </p:txBody>
        </p:sp>
        <p:sp>
          <p:nvSpPr>
            <p:cNvPr id="11" name="McK Disclaimer" hidden="1"/>
            <p:cNvSpPr>
              <a:spLocks noChangeArrowheads="1"/>
            </p:cNvSpPr>
            <p:nvPr/>
          </p:nvSpPr>
          <p:spPr bwMode="auto">
            <a:xfrm>
              <a:off x="1663" y="3640"/>
              <a:ext cx="3226" cy="2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/>
            <a:p>
              <a:pPr defTabSz="821126" eaLnBrk="0" hangingPunct="0"/>
              <a:r>
                <a:rPr lang="ru-RU" sz="800" dirty="0" smtClean="0"/>
                <a:t>КОНФИДЕНЦИАЛЬНАЯ ИНФОРМАЦИЯ, СОБСТВЕННОСТЬ McKINSEY &amp; COMPANY</a:t>
              </a:r>
            </a:p>
            <a:p>
              <a:pPr defTabSz="821126" eaLnBrk="0" hangingPunct="0"/>
              <a:r>
                <a:rPr lang="ru-RU" sz="800" dirty="0" smtClean="0"/>
                <a:t>Любое использование этого документа без специального разрешения McKinsey &amp; Company строго запрещено</a:t>
              </a:r>
              <a:endParaRPr lang="ru-RU" sz="800" dirty="0"/>
            </a:p>
          </p:txBody>
        </p:sp>
        <p:sp>
          <p:nvSpPr>
            <p:cNvPr id="12" name="TitleBottomPlaceholder" hidden="1"/>
            <p:cNvSpPr>
              <a:spLocks noChangeArrowheads="1"/>
            </p:cNvSpPr>
            <p:nvPr/>
          </p:nvSpPr>
          <p:spPr bwMode="auto">
            <a:xfrm>
              <a:off x="0" y="1410"/>
              <a:ext cx="1382" cy="2825"/>
            </a:xfrm>
            <a:prstGeom prst="rect">
              <a:avLst/>
            </a:prstGeom>
            <a:solidFill>
              <a:srgbClr val="0065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3" name="TitleTopPlaceholder" hidden="1"/>
            <p:cNvSpPr>
              <a:spLocks noChangeArrowheads="1"/>
            </p:cNvSpPr>
            <p:nvPr/>
          </p:nvSpPr>
          <p:spPr bwMode="auto">
            <a:xfrm>
              <a:off x="0" y="0"/>
              <a:ext cx="1382" cy="1410"/>
            </a:xfrm>
            <a:prstGeom prst="rect">
              <a:avLst/>
            </a:prstGeom>
            <a:solidFill>
              <a:srgbClr val="91A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4" name="Rectangle 1189" hidden="1"/>
            <p:cNvSpPr>
              <a:spLocks noChangeArrowheads="1"/>
            </p:cNvSpPr>
            <p:nvPr/>
          </p:nvSpPr>
          <p:spPr bwMode="auto">
            <a:xfrm>
              <a:off x="0" y="0"/>
              <a:ext cx="5643" cy="4234"/>
            </a:xfrm>
            <a:prstGeom prst="rect">
              <a:avLst/>
            </a:prstGeom>
            <a:noFill/>
            <a:ln w="317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</p:grpSp>
      <p:pic>
        <p:nvPicPr>
          <p:cNvPr id="18" name="TitleBottomBarBW" hidden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060" y="6574548"/>
            <a:ext cx="1670055" cy="195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4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1470596" y="2132247"/>
            <a:ext cx="6259287" cy="507831"/>
          </a:xfrm>
          <a:prstGeom prst="rect">
            <a:avLst/>
          </a:prstGeom>
        </p:spPr>
        <p:txBody>
          <a:bodyPr anchor="ctr" anchorCtr="0"/>
          <a:lstStyle>
            <a:lvl1pPr>
              <a:defRPr sz="33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ru-RU" noProof="0" dirty="0" smtClean="0"/>
          </a:p>
        </p:txBody>
      </p:sp>
      <p:sp>
        <p:nvSpPr>
          <p:cNvPr id="19" name="Прямоугольник 18"/>
          <p:cNvSpPr/>
          <p:nvPr userDrawn="1"/>
        </p:nvSpPr>
        <p:spPr>
          <a:xfrm>
            <a:off x="-1617" y="835204"/>
            <a:ext cx="9145619" cy="46648"/>
          </a:xfrm>
          <a:custGeom>
            <a:avLst/>
            <a:gdLst/>
            <a:ahLst/>
            <a:cxnLst/>
            <a:rect l="l" t="t" r="r" b="b"/>
            <a:pathLst>
              <a:path w="8728076" h="61913">
                <a:moveTo>
                  <a:pt x="0" y="0"/>
                </a:moveTo>
                <a:lnTo>
                  <a:pt x="8728076" y="0"/>
                </a:lnTo>
                <a:lnTo>
                  <a:pt x="8728076" y="1768"/>
                </a:lnTo>
                <a:lnTo>
                  <a:pt x="8661840" y="61913"/>
                </a:lnTo>
                <a:lnTo>
                  <a:pt x="0" y="61913"/>
                </a:lnTo>
                <a:close/>
              </a:path>
            </a:pathLst>
          </a:custGeom>
          <a:gradFill flip="none" rotWithShape="1">
            <a:gsLst>
              <a:gs pos="47000">
                <a:srgbClr val="BEDF92"/>
              </a:gs>
              <a:gs pos="0">
                <a:schemeClr val="accent2"/>
              </a:gs>
              <a:gs pos="100000">
                <a:srgbClr val="F6FFD9"/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88" tIns="46645" rIns="93288" bIns="46645" rtlCol="0" anchor="ctr"/>
          <a:lstStyle/>
          <a:p>
            <a:pPr lvl="0" algn="ctr"/>
            <a:endParaRPr lang="ru-RU" dirty="0" smtClean="0">
              <a:solidFill>
                <a:schemeClr val="tx1"/>
              </a:solidFill>
            </a:endParaRPr>
          </a:p>
        </p:txBody>
      </p:sp>
      <p:pic>
        <p:nvPicPr>
          <p:cNvPr id="36" name="Picture 7" descr="Screen Shot 2013-12-24 at 12.16.45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4901" y="169393"/>
            <a:ext cx="1985020" cy="637214"/>
          </a:xfrm>
          <a:prstGeom prst="rect">
            <a:avLst/>
          </a:prstGeom>
        </p:spPr>
      </p:pic>
      <p:grpSp>
        <p:nvGrpSpPr>
          <p:cNvPr id="2" name="Группа 1"/>
          <p:cNvGrpSpPr/>
          <p:nvPr userDrawn="1"/>
        </p:nvGrpSpPr>
        <p:grpSpPr>
          <a:xfrm>
            <a:off x="-9158" y="4884406"/>
            <a:ext cx="9175002" cy="2156737"/>
            <a:chOff x="-8976" y="4787170"/>
            <a:chExt cx="8991821" cy="2113802"/>
          </a:xfrm>
        </p:grpSpPr>
        <p:pic>
          <p:nvPicPr>
            <p:cNvPr id="43" name="Picture 2"/>
            <p:cNvPicPr>
              <a:picLocks noChangeAspect="1" noChangeArrowheads="1"/>
            </p:cNvPicPr>
            <p:nvPr userDrawn="1"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19" r="801"/>
            <a:stretch/>
          </p:blipFill>
          <p:spPr bwMode="auto">
            <a:xfrm>
              <a:off x="-1" y="4787170"/>
              <a:ext cx="8961439" cy="184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44" name="Группа 43"/>
            <p:cNvGrpSpPr/>
            <p:nvPr userDrawn="1"/>
          </p:nvGrpSpPr>
          <p:grpSpPr>
            <a:xfrm>
              <a:off x="-8976" y="5750183"/>
              <a:ext cx="8991821" cy="1150789"/>
              <a:chOff x="-8976" y="5750183"/>
              <a:chExt cx="8991821" cy="1150789"/>
            </a:xfrm>
          </p:grpSpPr>
          <p:sp>
            <p:nvSpPr>
              <p:cNvPr id="45" name="Freeform 11"/>
              <p:cNvSpPr>
                <a:spLocks/>
              </p:cNvSpPr>
              <p:nvPr/>
            </p:nvSpPr>
            <p:spPr bwMode="auto">
              <a:xfrm rot="21401812">
                <a:off x="3021" y="6317320"/>
                <a:ext cx="5333974" cy="583652"/>
              </a:xfrm>
              <a:custGeom>
                <a:avLst/>
                <a:gdLst/>
                <a:ahLst/>
                <a:cxnLst/>
                <a:rect l="l" t="t" r="r" b="b"/>
                <a:pathLst>
                  <a:path w="5333974" h="583652">
                    <a:moveTo>
                      <a:pt x="5276645" y="572390"/>
                    </a:moveTo>
                    <a:cubicBezTo>
                      <a:pt x="5295731" y="576282"/>
                      <a:pt x="5314854" y="579973"/>
                      <a:pt x="5333974" y="583652"/>
                    </a:cubicBezTo>
                    <a:lnTo>
                      <a:pt x="5276180" y="580462"/>
                    </a:lnTo>
                    <a:close/>
                    <a:moveTo>
                      <a:pt x="2002421" y="7710"/>
                    </a:moveTo>
                    <a:cubicBezTo>
                      <a:pt x="2746081" y="41292"/>
                      <a:pt x="3941635" y="311324"/>
                      <a:pt x="5151013" y="547708"/>
                    </a:cubicBezTo>
                    <a:lnTo>
                      <a:pt x="3682725" y="462967"/>
                    </a:lnTo>
                    <a:lnTo>
                      <a:pt x="3682598" y="465178"/>
                    </a:lnTo>
                    <a:cubicBezTo>
                      <a:pt x="2972445" y="364324"/>
                      <a:pt x="2335517" y="281380"/>
                      <a:pt x="1880469" y="260831"/>
                    </a:cubicBezTo>
                    <a:cubicBezTo>
                      <a:pt x="1585660" y="247519"/>
                      <a:pt x="1283245" y="266577"/>
                      <a:pt x="989675" y="307538"/>
                    </a:cubicBezTo>
                    <a:lnTo>
                      <a:pt x="0" y="250419"/>
                    </a:lnTo>
                    <a:lnTo>
                      <a:pt x="4858" y="169923"/>
                    </a:lnTo>
                    <a:cubicBezTo>
                      <a:pt x="543116" y="59278"/>
                      <a:pt x="1231841" y="-26781"/>
                      <a:pt x="2002421" y="7710"/>
                    </a:cubicBezTo>
                    <a:close/>
                  </a:path>
                </a:pathLst>
              </a:custGeom>
              <a:solidFill>
                <a:srgbClr val="A7D0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grpSp>
            <p:nvGrpSpPr>
              <p:cNvPr id="46" name="Группа 45"/>
              <p:cNvGrpSpPr/>
              <p:nvPr/>
            </p:nvGrpSpPr>
            <p:grpSpPr>
              <a:xfrm>
                <a:off x="-8976" y="5750183"/>
                <a:ext cx="8991821" cy="1095217"/>
                <a:chOff x="-8976" y="5750183"/>
                <a:chExt cx="8991821" cy="1095217"/>
              </a:xfrm>
            </p:grpSpPr>
            <p:sp>
              <p:nvSpPr>
                <p:cNvPr id="47" name="Freeform 8"/>
                <p:cNvSpPr>
                  <a:spLocks/>
                </p:cNvSpPr>
                <p:nvPr/>
              </p:nvSpPr>
              <p:spPr bwMode="auto">
                <a:xfrm rot="21401812">
                  <a:off x="8766" y="5750183"/>
                  <a:ext cx="8974079" cy="9975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74079" h="997596">
                      <a:moveTo>
                        <a:pt x="8974079" y="256658"/>
                      </a:moveTo>
                      <a:lnTo>
                        <a:pt x="8969227" y="340728"/>
                      </a:lnTo>
                      <a:cubicBezTo>
                        <a:pt x="8564536" y="640458"/>
                        <a:pt x="7878802" y="997596"/>
                        <a:pt x="6912361" y="997596"/>
                      </a:cubicBezTo>
                      <a:cubicBezTo>
                        <a:pt x="5249207" y="997596"/>
                        <a:pt x="3171705" y="95150"/>
                        <a:pt x="1612138" y="95151"/>
                      </a:cubicBezTo>
                      <a:cubicBezTo>
                        <a:pt x="878567" y="95151"/>
                        <a:pt x="351898" y="189883"/>
                        <a:pt x="0" y="290901"/>
                      </a:cubicBezTo>
                      <a:lnTo>
                        <a:pt x="5097" y="206451"/>
                      </a:lnTo>
                      <a:cubicBezTo>
                        <a:pt x="356949" y="99692"/>
                        <a:pt x="882082" y="-1"/>
                        <a:pt x="1612138" y="0"/>
                      </a:cubicBezTo>
                      <a:cubicBezTo>
                        <a:pt x="3168828" y="0"/>
                        <a:pt x="5249207" y="961914"/>
                        <a:pt x="6912361" y="961913"/>
                      </a:cubicBezTo>
                      <a:cubicBezTo>
                        <a:pt x="7883088" y="961913"/>
                        <a:pt x="8570523" y="577496"/>
                        <a:pt x="8974079" y="256658"/>
                      </a:cubicBezTo>
                      <a:close/>
                    </a:path>
                  </a:pathLst>
                </a:custGeom>
                <a:solidFill>
                  <a:srgbClr val="CBDB2A"/>
                </a:solidFill>
                <a:ln w="12700">
                  <a:solidFill>
                    <a:srgbClr val="CBDB2A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48" name="Freeform 9"/>
                <p:cNvSpPr>
                  <a:spLocks/>
                </p:cNvSpPr>
                <p:nvPr/>
              </p:nvSpPr>
              <p:spPr bwMode="auto">
                <a:xfrm rot="21401812">
                  <a:off x="-8976" y="5845921"/>
                  <a:ext cx="8991280" cy="9561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76656" h="956109">
                      <a:moveTo>
                        <a:pt x="8976656" y="245543"/>
                      </a:moveTo>
                      <a:lnTo>
                        <a:pt x="8968839" y="380995"/>
                      </a:lnTo>
                      <a:cubicBezTo>
                        <a:pt x="8560462" y="647681"/>
                        <a:pt x="7881915" y="956109"/>
                        <a:pt x="6935009" y="956109"/>
                      </a:cubicBezTo>
                      <a:cubicBezTo>
                        <a:pt x="5268979" y="956109"/>
                        <a:pt x="3185721" y="144234"/>
                        <a:pt x="1623278" y="144234"/>
                      </a:cubicBezTo>
                      <a:cubicBezTo>
                        <a:pt x="882318" y="144234"/>
                        <a:pt x="352320" y="230846"/>
                        <a:pt x="0" y="322515"/>
                      </a:cubicBezTo>
                      <a:lnTo>
                        <a:pt x="7638" y="195957"/>
                      </a:lnTo>
                      <a:cubicBezTo>
                        <a:pt x="359537" y="94859"/>
                        <a:pt x="886396" y="0"/>
                        <a:pt x="1620399" y="0"/>
                      </a:cubicBezTo>
                      <a:cubicBezTo>
                        <a:pt x="3177089" y="0"/>
                        <a:pt x="5257469" y="902579"/>
                        <a:pt x="6920623" y="902579"/>
                      </a:cubicBezTo>
                      <a:cubicBezTo>
                        <a:pt x="7886613" y="902579"/>
                        <a:pt x="8572070" y="545423"/>
                        <a:pt x="8976656" y="245543"/>
                      </a:cubicBezTo>
                      <a:close/>
                    </a:path>
                  </a:pathLst>
                </a:custGeom>
                <a:solidFill>
                  <a:srgbClr val="6D9D3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49" name="Freeform 10"/>
                <p:cNvSpPr>
                  <a:spLocks/>
                </p:cNvSpPr>
                <p:nvPr/>
              </p:nvSpPr>
              <p:spPr bwMode="auto">
                <a:xfrm rot="21401812">
                  <a:off x="5052" y="5990568"/>
                  <a:ext cx="8964051" cy="8548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75335" h="854832">
                      <a:moveTo>
                        <a:pt x="8975335" y="228107"/>
                      </a:moveTo>
                      <a:lnTo>
                        <a:pt x="8968669" y="343617"/>
                      </a:lnTo>
                      <a:cubicBezTo>
                        <a:pt x="8565323" y="579247"/>
                        <a:pt x="7907768" y="846431"/>
                        <a:pt x="6996356" y="854832"/>
                      </a:cubicBezTo>
                      <a:lnTo>
                        <a:pt x="6771421" y="842418"/>
                      </a:lnTo>
                      <a:lnTo>
                        <a:pt x="6160628" y="808709"/>
                      </a:lnTo>
                      <a:cubicBezTo>
                        <a:pt x="4658324" y="648621"/>
                        <a:pt x="2957691" y="118920"/>
                        <a:pt x="1633308" y="118921"/>
                      </a:cubicBezTo>
                      <a:cubicBezTo>
                        <a:pt x="885697" y="118921"/>
                        <a:pt x="352711" y="198599"/>
                        <a:pt x="0" y="282365"/>
                      </a:cubicBezTo>
                      <a:lnTo>
                        <a:pt x="6280" y="178326"/>
                      </a:lnTo>
                      <a:cubicBezTo>
                        <a:pt x="358237" y="86650"/>
                        <a:pt x="887657" y="1"/>
                        <a:pt x="1627553" y="0"/>
                      </a:cubicBezTo>
                      <a:cubicBezTo>
                        <a:pt x="3187184" y="1"/>
                        <a:pt x="5267650" y="811631"/>
                        <a:pt x="6930874" y="811631"/>
                      </a:cubicBezTo>
                      <a:cubicBezTo>
                        <a:pt x="7887631" y="811631"/>
                        <a:pt x="8569204" y="496328"/>
                        <a:pt x="8975335" y="228107"/>
                      </a:cubicBezTo>
                      <a:close/>
                    </a:path>
                  </a:pathLst>
                </a:custGeom>
                <a:solidFill>
                  <a:srgbClr val="8DC63F"/>
                </a:solidFill>
                <a:ln w="19050">
                  <a:solidFill>
                    <a:srgbClr val="8DC63F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</p:grpSp>
        </p:grpSp>
      </p:grpSp>
      <p:pic>
        <p:nvPicPr>
          <p:cNvPr id="50" name="Picture 2"/>
          <p:cNvPicPr>
            <a:picLocks noChangeAspect="1" noChangeArrowheads="1"/>
          </p:cNvPicPr>
          <p:nvPr userDrawn="1"/>
        </p:nvPicPr>
        <p:blipFill rotWithShape="1"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28" b="4627"/>
          <a:stretch/>
        </p:blipFill>
        <p:spPr bwMode="auto">
          <a:xfrm>
            <a:off x="4341360" y="3255687"/>
            <a:ext cx="4802640" cy="3107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1470596" y="3698325"/>
            <a:ext cx="5909557" cy="251222"/>
          </a:xfrm>
        </p:spPr>
        <p:txBody>
          <a:bodyPr wrap="square">
            <a:spAutoFit/>
          </a:bodyPr>
          <a:lstStyle>
            <a:lvl1pPr>
              <a:defRPr sz="16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ru-RU" noProof="0" dirty="0" smtClean="0"/>
          </a:p>
        </p:txBody>
      </p:sp>
    </p:spTree>
    <p:extLst>
      <p:ext uri="{BB962C8B-B14F-4D97-AF65-F5344CB8AC3E}">
        <p14:creationId xmlns:p14="http://schemas.microsoft.com/office/powerpoint/2010/main" val="26645895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king Draft Text" hidden="1"/>
          <p:cNvSpPr txBox="1">
            <a:spLocks noChangeArrowheads="1"/>
          </p:cNvSpPr>
          <p:nvPr/>
        </p:nvSpPr>
        <p:spPr bwMode="auto">
          <a:xfrm>
            <a:off x="2693795" y="349865"/>
            <a:ext cx="993862" cy="13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sz="900" b="1" dirty="0" smtClean="0">
                <a:solidFill>
                  <a:srgbClr val="000000"/>
                </a:solidFill>
              </a:rPr>
              <a:t>WORKING DRAFT</a:t>
            </a:r>
          </a:p>
        </p:txBody>
      </p:sp>
      <p:sp>
        <p:nvSpPr>
          <p:cNvPr id="5" name="doc id"/>
          <p:cNvSpPr txBox="1">
            <a:spLocks noChangeArrowheads="1"/>
          </p:cNvSpPr>
          <p:nvPr/>
        </p:nvSpPr>
        <p:spPr bwMode="auto">
          <a:xfrm>
            <a:off x="8614315" y="37255"/>
            <a:ext cx="301290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ru-RU" sz="800" dirty="0" smtClean="0">
              <a:solidFill>
                <a:srgbClr val="000000"/>
              </a:solidFill>
            </a:endParaRPr>
          </a:p>
        </p:txBody>
      </p:sp>
      <p:sp>
        <p:nvSpPr>
          <p:cNvPr id="6" name="Working Draft" hidden="1"/>
          <p:cNvSpPr txBox="1">
            <a:spLocks noChangeArrowheads="1"/>
          </p:cNvSpPr>
          <p:nvPr/>
        </p:nvSpPr>
        <p:spPr bwMode="auto">
          <a:xfrm>
            <a:off x="2693804" y="508602"/>
            <a:ext cx="2853345" cy="13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900" smtClean="0">
                <a:solidFill>
                  <a:srgbClr val="000000"/>
                </a:solidFill>
              </a:rPr>
              <a:t>Last Modified 11.06.2013 11:21 Russian Standard Time</a:t>
            </a:r>
            <a:endParaRPr lang="ru-RU" sz="900" dirty="0" smtClean="0">
              <a:solidFill>
                <a:srgbClr val="000000"/>
              </a:solidFill>
            </a:endParaRPr>
          </a:p>
        </p:txBody>
      </p:sp>
      <p:sp>
        <p:nvSpPr>
          <p:cNvPr id="7" name="Printed" hidden="1"/>
          <p:cNvSpPr txBox="1">
            <a:spLocks noChangeArrowheads="1"/>
          </p:cNvSpPr>
          <p:nvPr/>
        </p:nvSpPr>
        <p:spPr bwMode="auto">
          <a:xfrm>
            <a:off x="2693803" y="668963"/>
            <a:ext cx="2532745" cy="13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900" smtClean="0">
                <a:solidFill>
                  <a:srgbClr val="000000"/>
                </a:solidFill>
              </a:rPr>
              <a:t>Printed 10.06.2013 11:52 Russian Standard Time</a:t>
            </a:r>
            <a:endParaRPr lang="ru-RU" sz="900" dirty="0" smtClean="0">
              <a:solidFill>
                <a:srgbClr val="000000"/>
              </a:solidFill>
            </a:endParaRPr>
          </a:p>
        </p:txBody>
      </p:sp>
      <p:grpSp>
        <p:nvGrpSpPr>
          <p:cNvPr id="8" name="McK Title Elements"/>
          <p:cNvGrpSpPr>
            <a:grpSpLocks/>
          </p:cNvGrpSpPr>
          <p:nvPr/>
        </p:nvGrpSpPr>
        <p:grpSpPr bwMode="auto">
          <a:xfrm>
            <a:off x="8" y="6"/>
            <a:ext cx="9140760" cy="6859620"/>
            <a:chOff x="0" y="0"/>
            <a:chExt cx="5643" cy="4235"/>
          </a:xfrm>
        </p:grpSpPr>
        <p:sp>
          <p:nvSpPr>
            <p:cNvPr id="9" name="McK Document type" hidden="1"/>
            <p:cNvSpPr txBox="1">
              <a:spLocks noChangeArrowheads="1"/>
            </p:cNvSpPr>
            <p:nvPr/>
          </p:nvSpPr>
          <p:spPr bwMode="auto">
            <a:xfrm>
              <a:off x="1663" y="3106"/>
              <a:ext cx="3109" cy="1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ru-RU" sz="1400" dirty="0" smtClean="0">
                  <a:solidFill>
                    <a:srgbClr val="000000"/>
                  </a:solidFill>
                </a:rPr>
                <a:t>Тип документа</a:t>
              </a:r>
            </a:p>
          </p:txBody>
        </p:sp>
        <p:sp>
          <p:nvSpPr>
            <p:cNvPr id="10" name="McK Date" hidden="1"/>
            <p:cNvSpPr txBox="1">
              <a:spLocks noChangeArrowheads="1"/>
            </p:cNvSpPr>
            <p:nvPr/>
          </p:nvSpPr>
          <p:spPr bwMode="auto">
            <a:xfrm>
              <a:off x="1663" y="3275"/>
              <a:ext cx="3109" cy="1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ru-RU" sz="1400" dirty="0" smtClean="0">
                  <a:solidFill>
                    <a:srgbClr val="000000"/>
                  </a:solidFill>
                </a:rPr>
                <a:t>Дата</a:t>
              </a:r>
            </a:p>
          </p:txBody>
        </p:sp>
        <p:sp>
          <p:nvSpPr>
            <p:cNvPr id="11" name="McK Disclaimer" hidden="1"/>
            <p:cNvSpPr>
              <a:spLocks noChangeArrowheads="1"/>
            </p:cNvSpPr>
            <p:nvPr/>
          </p:nvSpPr>
          <p:spPr bwMode="auto">
            <a:xfrm>
              <a:off x="1663" y="3640"/>
              <a:ext cx="3226" cy="2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/>
            <a:p>
              <a:pPr defTabSz="820690" eaLnBrk="0" hangingPunct="0"/>
              <a:r>
                <a:rPr lang="ru-RU" sz="800" dirty="0" smtClean="0">
                  <a:latin typeface="Arial" charset="0"/>
                </a:rPr>
                <a:t>КОНФИДЕНЦИАЛЬНАЯ ИНФОРМАЦИЯ, СОБСТВЕННОСТЬ McKINSEY &amp; COMPANY</a:t>
              </a:r>
            </a:p>
            <a:p>
              <a:pPr defTabSz="820690" eaLnBrk="0" hangingPunct="0"/>
              <a:r>
                <a:rPr lang="ru-RU" sz="800" dirty="0" smtClean="0">
                  <a:latin typeface="Arial" charset="0"/>
                </a:rPr>
                <a:t>Любое использование этого документа без специального разрешения McKinsey &amp; Company строго запрещено</a:t>
              </a:r>
              <a:endParaRPr lang="ru-RU" sz="800" dirty="0">
                <a:latin typeface="Arial" charset="0"/>
              </a:endParaRPr>
            </a:p>
          </p:txBody>
        </p:sp>
        <p:sp>
          <p:nvSpPr>
            <p:cNvPr id="12" name="TitleBottomPlaceholder" hidden="1"/>
            <p:cNvSpPr>
              <a:spLocks noChangeArrowheads="1"/>
            </p:cNvSpPr>
            <p:nvPr/>
          </p:nvSpPr>
          <p:spPr bwMode="auto">
            <a:xfrm>
              <a:off x="0" y="1410"/>
              <a:ext cx="1382" cy="2825"/>
            </a:xfrm>
            <a:prstGeom prst="rect">
              <a:avLst/>
            </a:prstGeom>
            <a:solidFill>
              <a:srgbClr val="0065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dirty="0">
                <a:latin typeface="Arial" charset="0"/>
              </a:endParaRPr>
            </a:p>
          </p:txBody>
        </p:sp>
        <p:sp>
          <p:nvSpPr>
            <p:cNvPr id="13" name="TitleTopPlaceholder" hidden="1"/>
            <p:cNvSpPr>
              <a:spLocks noChangeArrowheads="1"/>
            </p:cNvSpPr>
            <p:nvPr/>
          </p:nvSpPr>
          <p:spPr bwMode="auto">
            <a:xfrm>
              <a:off x="0" y="0"/>
              <a:ext cx="1382" cy="1410"/>
            </a:xfrm>
            <a:prstGeom prst="rect">
              <a:avLst/>
            </a:prstGeom>
            <a:solidFill>
              <a:srgbClr val="91A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dirty="0">
                <a:latin typeface="Arial" charset="0"/>
              </a:endParaRPr>
            </a:p>
          </p:txBody>
        </p:sp>
        <p:sp>
          <p:nvSpPr>
            <p:cNvPr id="14" name="Rectangle 1189" hidden="1"/>
            <p:cNvSpPr>
              <a:spLocks noChangeArrowheads="1"/>
            </p:cNvSpPr>
            <p:nvPr/>
          </p:nvSpPr>
          <p:spPr bwMode="auto">
            <a:xfrm>
              <a:off x="0" y="0"/>
              <a:ext cx="5643" cy="4234"/>
            </a:xfrm>
            <a:prstGeom prst="rect">
              <a:avLst/>
            </a:prstGeom>
            <a:noFill/>
            <a:ln w="317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dirty="0">
                <a:latin typeface="Arial" charset="0"/>
              </a:endParaRPr>
            </a:p>
          </p:txBody>
        </p:sp>
      </p:grpSp>
      <p:pic>
        <p:nvPicPr>
          <p:cNvPr id="18" name="TitleBottomBarBW" hidden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066" y="6574553"/>
            <a:ext cx="1670055" cy="195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4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1470601" y="2132252"/>
            <a:ext cx="6259287" cy="507831"/>
          </a:xfrm>
          <a:prstGeom prst="rect">
            <a:avLst/>
          </a:prstGeom>
        </p:spPr>
        <p:txBody>
          <a:bodyPr anchor="ctr" anchorCtr="0"/>
          <a:lstStyle>
            <a:lvl1pPr>
              <a:defRPr sz="33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ru-RU" noProof="0" dirty="0" smtClean="0"/>
          </a:p>
        </p:txBody>
      </p:sp>
      <p:sp>
        <p:nvSpPr>
          <p:cNvPr id="19" name="Прямоугольник 18"/>
          <p:cNvSpPr/>
          <p:nvPr userDrawn="1"/>
        </p:nvSpPr>
        <p:spPr>
          <a:xfrm>
            <a:off x="-1612" y="835204"/>
            <a:ext cx="9145619" cy="46648"/>
          </a:xfrm>
          <a:custGeom>
            <a:avLst/>
            <a:gdLst/>
            <a:ahLst/>
            <a:cxnLst/>
            <a:rect l="l" t="t" r="r" b="b"/>
            <a:pathLst>
              <a:path w="8728076" h="61913">
                <a:moveTo>
                  <a:pt x="0" y="0"/>
                </a:moveTo>
                <a:lnTo>
                  <a:pt x="8728076" y="0"/>
                </a:lnTo>
                <a:lnTo>
                  <a:pt x="8728076" y="1768"/>
                </a:lnTo>
                <a:lnTo>
                  <a:pt x="8661840" y="61913"/>
                </a:lnTo>
                <a:lnTo>
                  <a:pt x="0" y="61913"/>
                </a:lnTo>
                <a:close/>
              </a:path>
            </a:pathLst>
          </a:custGeom>
          <a:gradFill flip="none" rotWithShape="1">
            <a:gsLst>
              <a:gs pos="47000">
                <a:srgbClr val="BEDF92"/>
              </a:gs>
              <a:gs pos="0">
                <a:schemeClr val="accent2"/>
              </a:gs>
              <a:gs pos="100000">
                <a:srgbClr val="F6FFD9"/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37" tIns="46619" rIns="93237" bIns="46619" rtlCol="0" anchor="ctr"/>
          <a:lstStyle/>
          <a:p>
            <a:pPr algn="ctr"/>
            <a:endParaRPr lang="ru-RU" dirty="0" err="1" smtClean="0">
              <a:solidFill>
                <a:srgbClr val="000000"/>
              </a:solidFill>
            </a:endParaRPr>
          </a:p>
        </p:txBody>
      </p:sp>
      <p:pic>
        <p:nvPicPr>
          <p:cNvPr id="36" name="Picture 7" descr="Screen Shot 2013-12-24 at 12.16.45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4903" y="169398"/>
            <a:ext cx="1985020" cy="637214"/>
          </a:xfrm>
          <a:prstGeom prst="rect">
            <a:avLst/>
          </a:prstGeom>
        </p:spPr>
      </p:pic>
      <p:grpSp>
        <p:nvGrpSpPr>
          <p:cNvPr id="2" name="Группа 1"/>
          <p:cNvGrpSpPr/>
          <p:nvPr userDrawn="1"/>
        </p:nvGrpSpPr>
        <p:grpSpPr>
          <a:xfrm>
            <a:off x="-9153" y="4884414"/>
            <a:ext cx="9175002" cy="2156737"/>
            <a:chOff x="-8976" y="4787170"/>
            <a:chExt cx="8991821" cy="2113802"/>
          </a:xfrm>
        </p:grpSpPr>
        <p:pic>
          <p:nvPicPr>
            <p:cNvPr id="43" name="Picture 2"/>
            <p:cNvPicPr>
              <a:picLocks noChangeAspect="1" noChangeArrowheads="1"/>
            </p:cNvPicPr>
            <p:nvPr userDrawn="1"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19" r="801"/>
            <a:stretch/>
          </p:blipFill>
          <p:spPr bwMode="auto">
            <a:xfrm>
              <a:off x="-1" y="4787170"/>
              <a:ext cx="8961439" cy="184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44" name="Группа 43"/>
            <p:cNvGrpSpPr/>
            <p:nvPr userDrawn="1"/>
          </p:nvGrpSpPr>
          <p:grpSpPr>
            <a:xfrm>
              <a:off x="-8976" y="5750183"/>
              <a:ext cx="8991821" cy="1150789"/>
              <a:chOff x="-8976" y="5750183"/>
              <a:chExt cx="8991821" cy="1150789"/>
            </a:xfrm>
          </p:grpSpPr>
          <p:sp>
            <p:nvSpPr>
              <p:cNvPr id="45" name="Freeform 11"/>
              <p:cNvSpPr>
                <a:spLocks/>
              </p:cNvSpPr>
              <p:nvPr/>
            </p:nvSpPr>
            <p:spPr bwMode="auto">
              <a:xfrm rot="21401812">
                <a:off x="3021" y="6317320"/>
                <a:ext cx="5333974" cy="583652"/>
              </a:xfrm>
              <a:custGeom>
                <a:avLst/>
                <a:gdLst/>
                <a:ahLst/>
                <a:cxnLst/>
                <a:rect l="l" t="t" r="r" b="b"/>
                <a:pathLst>
                  <a:path w="5333974" h="583652">
                    <a:moveTo>
                      <a:pt x="5276645" y="572390"/>
                    </a:moveTo>
                    <a:cubicBezTo>
                      <a:pt x="5295731" y="576282"/>
                      <a:pt x="5314854" y="579973"/>
                      <a:pt x="5333974" y="583652"/>
                    </a:cubicBezTo>
                    <a:lnTo>
                      <a:pt x="5276180" y="580462"/>
                    </a:lnTo>
                    <a:close/>
                    <a:moveTo>
                      <a:pt x="2002421" y="7710"/>
                    </a:moveTo>
                    <a:cubicBezTo>
                      <a:pt x="2746081" y="41292"/>
                      <a:pt x="3941635" y="311324"/>
                      <a:pt x="5151013" y="547708"/>
                    </a:cubicBezTo>
                    <a:lnTo>
                      <a:pt x="3682725" y="462967"/>
                    </a:lnTo>
                    <a:lnTo>
                      <a:pt x="3682598" y="465178"/>
                    </a:lnTo>
                    <a:cubicBezTo>
                      <a:pt x="2972445" y="364324"/>
                      <a:pt x="2335517" y="281380"/>
                      <a:pt x="1880469" y="260831"/>
                    </a:cubicBezTo>
                    <a:cubicBezTo>
                      <a:pt x="1585660" y="247519"/>
                      <a:pt x="1283245" y="266577"/>
                      <a:pt x="989675" y="307538"/>
                    </a:cubicBezTo>
                    <a:lnTo>
                      <a:pt x="0" y="250419"/>
                    </a:lnTo>
                    <a:lnTo>
                      <a:pt x="4858" y="169923"/>
                    </a:lnTo>
                    <a:cubicBezTo>
                      <a:pt x="543116" y="59278"/>
                      <a:pt x="1231841" y="-26781"/>
                      <a:pt x="2002421" y="7710"/>
                    </a:cubicBezTo>
                    <a:close/>
                  </a:path>
                </a:pathLst>
              </a:custGeom>
              <a:solidFill>
                <a:srgbClr val="A7D0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Arial" charset="0"/>
                </a:endParaRPr>
              </a:p>
            </p:txBody>
          </p:sp>
          <p:grpSp>
            <p:nvGrpSpPr>
              <p:cNvPr id="46" name="Группа 45"/>
              <p:cNvGrpSpPr/>
              <p:nvPr/>
            </p:nvGrpSpPr>
            <p:grpSpPr>
              <a:xfrm>
                <a:off x="-8976" y="5750183"/>
                <a:ext cx="8991821" cy="1095217"/>
                <a:chOff x="-8976" y="5750183"/>
                <a:chExt cx="8991821" cy="1095217"/>
              </a:xfrm>
            </p:grpSpPr>
            <p:sp>
              <p:nvSpPr>
                <p:cNvPr id="47" name="Freeform 8"/>
                <p:cNvSpPr>
                  <a:spLocks/>
                </p:cNvSpPr>
                <p:nvPr/>
              </p:nvSpPr>
              <p:spPr bwMode="auto">
                <a:xfrm rot="21401812">
                  <a:off x="8766" y="5750183"/>
                  <a:ext cx="8974079" cy="9975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74079" h="997596">
                      <a:moveTo>
                        <a:pt x="8974079" y="256658"/>
                      </a:moveTo>
                      <a:lnTo>
                        <a:pt x="8969227" y="340728"/>
                      </a:lnTo>
                      <a:cubicBezTo>
                        <a:pt x="8564536" y="640458"/>
                        <a:pt x="7878802" y="997596"/>
                        <a:pt x="6912361" y="997596"/>
                      </a:cubicBezTo>
                      <a:cubicBezTo>
                        <a:pt x="5249207" y="997596"/>
                        <a:pt x="3171705" y="95150"/>
                        <a:pt x="1612138" y="95151"/>
                      </a:cubicBezTo>
                      <a:cubicBezTo>
                        <a:pt x="878567" y="95151"/>
                        <a:pt x="351898" y="189883"/>
                        <a:pt x="0" y="290901"/>
                      </a:cubicBezTo>
                      <a:lnTo>
                        <a:pt x="5097" y="206451"/>
                      </a:lnTo>
                      <a:cubicBezTo>
                        <a:pt x="356949" y="99692"/>
                        <a:pt x="882082" y="-1"/>
                        <a:pt x="1612138" y="0"/>
                      </a:cubicBezTo>
                      <a:cubicBezTo>
                        <a:pt x="3168828" y="0"/>
                        <a:pt x="5249207" y="961914"/>
                        <a:pt x="6912361" y="961913"/>
                      </a:cubicBezTo>
                      <a:cubicBezTo>
                        <a:pt x="7883088" y="961913"/>
                        <a:pt x="8570523" y="577496"/>
                        <a:pt x="8974079" y="256658"/>
                      </a:cubicBezTo>
                      <a:close/>
                    </a:path>
                  </a:pathLst>
                </a:custGeom>
                <a:solidFill>
                  <a:srgbClr val="CBDB2A"/>
                </a:solidFill>
                <a:ln w="12700">
                  <a:solidFill>
                    <a:srgbClr val="CBDB2A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48" name="Freeform 9"/>
                <p:cNvSpPr>
                  <a:spLocks/>
                </p:cNvSpPr>
                <p:nvPr/>
              </p:nvSpPr>
              <p:spPr bwMode="auto">
                <a:xfrm rot="21401812">
                  <a:off x="-8976" y="5845921"/>
                  <a:ext cx="8991280" cy="9561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76656" h="956109">
                      <a:moveTo>
                        <a:pt x="8976656" y="245543"/>
                      </a:moveTo>
                      <a:lnTo>
                        <a:pt x="8968839" y="380995"/>
                      </a:lnTo>
                      <a:cubicBezTo>
                        <a:pt x="8560462" y="647681"/>
                        <a:pt x="7881915" y="956109"/>
                        <a:pt x="6935009" y="956109"/>
                      </a:cubicBezTo>
                      <a:cubicBezTo>
                        <a:pt x="5268979" y="956109"/>
                        <a:pt x="3185721" y="144234"/>
                        <a:pt x="1623278" y="144234"/>
                      </a:cubicBezTo>
                      <a:cubicBezTo>
                        <a:pt x="882318" y="144234"/>
                        <a:pt x="352320" y="230846"/>
                        <a:pt x="0" y="322515"/>
                      </a:cubicBezTo>
                      <a:lnTo>
                        <a:pt x="7638" y="195957"/>
                      </a:lnTo>
                      <a:cubicBezTo>
                        <a:pt x="359537" y="94859"/>
                        <a:pt x="886396" y="0"/>
                        <a:pt x="1620399" y="0"/>
                      </a:cubicBezTo>
                      <a:cubicBezTo>
                        <a:pt x="3177089" y="0"/>
                        <a:pt x="5257469" y="902579"/>
                        <a:pt x="6920623" y="902579"/>
                      </a:cubicBezTo>
                      <a:cubicBezTo>
                        <a:pt x="7886613" y="902579"/>
                        <a:pt x="8572070" y="545423"/>
                        <a:pt x="8976656" y="245543"/>
                      </a:cubicBezTo>
                      <a:close/>
                    </a:path>
                  </a:pathLst>
                </a:custGeom>
                <a:solidFill>
                  <a:srgbClr val="6D9D3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49" name="Freeform 10"/>
                <p:cNvSpPr>
                  <a:spLocks/>
                </p:cNvSpPr>
                <p:nvPr/>
              </p:nvSpPr>
              <p:spPr bwMode="auto">
                <a:xfrm rot="21401812">
                  <a:off x="5052" y="5990568"/>
                  <a:ext cx="8964051" cy="8548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75335" h="854832">
                      <a:moveTo>
                        <a:pt x="8975335" y="228107"/>
                      </a:moveTo>
                      <a:lnTo>
                        <a:pt x="8968669" y="343617"/>
                      </a:lnTo>
                      <a:cubicBezTo>
                        <a:pt x="8565323" y="579247"/>
                        <a:pt x="7907768" y="846431"/>
                        <a:pt x="6996356" y="854832"/>
                      </a:cubicBezTo>
                      <a:lnTo>
                        <a:pt x="6771421" y="842418"/>
                      </a:lnTo>
                      <a:lnTo>
                        <a:pt x="6160628" y="808709"/>
                      </a:lnTo>
                      <a:cubicBezTo>
                        <a:pt x="4658324" y="648621"/>
                        <a:pt x="2957691" y="118920"/>
                        <a:pt x="1633308" y="118921"/>
                      </a:cubicBezTo>
                      <a:cubicBezTo>
                        <a:pt x="885697" y="118921"/>
                        <a:pt x="352711" y="198599"/>
                        <a:pt x="0" y="282365"/>
                      </a:cubicBezTo>
                      <a:lnTo>
                        <a:pt x="6280" y="178326"/>
                      </a:lnTo>
                      <a:cubicBezTo>
                        <a:pt x="358237" y="86650"/>
                        <a:pt x="887657" y="1"/>
                        <a:pt x="1627553" y="0"/>
                      </a:cubicBezTo>
                      <a:cubicBezTo>
                        <a:pt x="3187184" y="1"/>
                        <a:pt x="5267650" y="811631"/>
                        <a:pt x="6930874" y="811631"/>
                      </a:cubicBezTo>
                      <a:cubicBezTo>
                        <a:pt x="7887631" y="811631"/>
                        <a:pt x="8569204" y="496328"/>
                        <a:pt x="8975335" y="228107"/>
                      </a:cubicBezTo>
                      <a:close/>
                    </a:path>
                  </a:pathLst>
                </a:custGeom>
                <a:solidFill>
                  <a:srgbClr val="8DC63F"/>
                </a:solidFill>
                <a:ln w="19050">
                  <a:solidFill>
                    <a:srgbClr val="8DC63F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>
                    <a:latin typeface="Arial" charset="0"/>
                  </a:endParaRPr>
                </a:p>
              </p:txBody>
            </p:sp>
          </p:grpSp>
        </p:grpSp>
      </p:grpSp>
      <p:pic>
        <p:nvPicPr>
          <p:cNvPr id="50" name="Picture 2"/>
          <p:cNvPicPr>
            <a:picLocks noChangeAspect="1" noChangeArrowheads="1"/>
          </p:cNvPicPr>
          <p:nvPr userDrawn="1"/>
        </p:nvPicPr>
        <p:blipFill rotWithShape="1"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28" b="4627"/>
          <a:stretch/>
        </p:blipFill>
        <p:spPr bwMode="auto">
          <a:xfrm>
            <a:off x="4341360" y="3255687"/>
            <a:ext cx="4802640" cy="3107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1470601" y="3698330"/>
            <a:ext cx="5909557" cy="251222"/>
          </a:xfrm>
        </p:spPr>
        <p:txBody>
          <a:bodyPr wrap="square">
            <a:spAutoFit/>
          </a:bodyPr>
          <a:lstStyle>
            <a:lvl1pPr>
              <a:defRPr sz="16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ru-RU" noProof="0" dirty="0" smtClean="0"/>
          </a:p>
        </p:txBody>
      </p:sp>
    </p:spTree>
    <p:extLst>
      <p:ext uri="{BB962C8B-B14F-4D97-AF65-F5344CB8AC3E}">
        <p14:creationId xmlns:p14="http://schemas.microsoft.com/office/powerpoint/2010/main" val="17088751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3512938" y="3772430"/>
            <a:ext cx="5036084" cy="222142"/>
          </a:xfrm>
        </p:spPr>
        <p:txBody>
          <a:bodyPr>
            <a:spAutoFit/>
          </a:bodyPr>
          <a:lstStyle>
            <a:lvl1pPr>
              <a:defRPr sz="14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/>
          </p:nvPr>
        </p:nvSpPr>
        <p:spPr>
          <a:xfrm>
            <a:off x="3512935" y="2191174"/>
            <a:ext cx="5293639" cy="507831"/>
          </a:xfrm>
        </p:spPr>
        <p:txBody>
          <a:bodyPr/>
          <a:lstStyle>
            <a:lvl1pPr>
              <a:defRPr sz="33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6" name="Picture 2" descr="C:\Users\LUKANI~1\AppData\Local\Temp\Rar$DI05.591\Деревце-с-облачками_done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" y="1634984"/>
            <a:ext cx="3523021" cy="3491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04784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3512938" y="3772430"/>
            <a:ext cx="5036084" cy="222142"/>
          </a:xfrm>
        </p:spPr>
        <p:txBody>
          <a:bodyPr>
            <a:spAutoFit/>
          </a:bodyPr>
          <a:lstStyle>
            <a:lvl1pPr>
              <a:defRPr sz="14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6" name="Текст 6"/>
          <p:cNvSpPr>
            <a:spLocks noGrp="1"/>
          </p:cNvSpPr>
          <p:nvPr>
            <p:ph type="body" sz="quarter" idx="10"/>
          </p:nvPr>
        </p:nvSpPr>
        <p:spPr>
          <a:xfrm>
            <a:off x="3512935" y="2191174"/>
            <a:ext cx="5293639" cy="507831"/>
          </a:xfrm>
        </p:spPr>
        <p:txBody>
          <a:bodyPr/>
          <a:lstStyle>
            <a:lvl1pPr>
              <a:defRPr sz="33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Группа 1"/>
          <p:cNvGrpSpPr/>
          <p:nvPr userDrawn="1"/>
        </p:nvGrpSpPr>
        <p:grpSpPr>
          <a:xfrm>
            <a:off x="-238274" y="1457322"/>
            <a:ext cx="3672718" cy="4386576"/>
            <a:chOff x="-273711" y="1428309"/>
            <a:chExt cx="3682622" cy="4398665"/>
          </a:xfrm>
        </p:grpSpPr>
        <p:pic>
          <p:nvPicPr>
            <p:cNvPr id="8" name="Picture 2" descr="C:\Users\Lukanina-AN\AppData\Local\Microsoft\Windows\Temporary Internet Files\Low\Content.IE5\U9HPN9CK\WEareTEAM[1]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35296">
              <a:off x="1464937" y="1092742"/>
              <a:ext cx="1608407" cy="22795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C:\Users\LUKANI~1\AppData\Local\Temp\Rar$DI00.669\ImLeader_don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674329">
              <a:off x="82787" y="1695408"/>
              <a:ext cx="1266509" cy="19795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3" descr="C:\Users\LUKANI~1\AppData\Local\Temp\Rar$DI03.218\все-для-клиента_done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353251">
              <a:off x="472355" y="2831967"/>
              <a:ext cx="2499145" cy="29950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105731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3512938" y="3772430"/>
            <a:ext cx="5036084" cy="222142"/>
          </a:xfrm>
        </p:spPr>
        <p:txBody>
          <a:bodyPr>
            <a:spAutoFit/>
          </a:bodyPr>
          <a:lstStyle>
            <a:lvl1pPr>
              <a:defRPr sz="14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6" name="Текст 6"/>
          <p:cNvSpPr>
            <a:spLocks noGrp="1"/>
          </p:cNvSpPr>
          <p:nvPr>
            <p:ph type="body" sz="quarter" idx="10"/>
          </p:nvPr>
        </p:nvSpPr>
        <p:spPr>
          <a:xfrm>
            <a:off x="3512935" y="2191174"/>
            <a:ext cx="5293639" cy="507831"/>
          </a:xfrm>
        </p:spPr>
        <p:txBody>
          <a:bodyPr/>
          <a:lstStyle>
            <a:lvl1pPr>
              <a:defRPr sz="33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7" name="Picture 2" descr="C:\Users\LUKANI~1\AppData\Local\Temp\Rar$DI00.709\воздушный-шар_done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89" y="1666959"/>
            <a:ext cx="3237987" cy="3755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1120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3512938" y="3772430"/>
            <a:ext cx="5036084" cy="222142"/>
          </a:xfrm>
        </p:spPr>
        <p:txBody>
          <a:bodyPr>
            <a:spAutoFit/>
          </a:bodyPr>
          <a:lstStyle>
            <a:lvl1pPr>
              <a:defRPr sz="14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5" name="Текст 6"/>
          <p:cNvSpPr>
            <a:spLocks noGrp="1"/>
          </p:cNvSpPr>
          <p:nvPr>
            <p:ph type="body" sz="quarter" idx="10"/>
          </p:nvPr>
        </p:nvSpPr>
        <p:spPr>
          <a:xfrm>
            <a:off x="3512935" y="2191174"/>
            <a:ext cx="5293639" cy="507831"/>
          </a:xfrm>
        </p:spPr>
        <p:txBody>
          <a:bodyPr/>
          <a:lstStyle>
            <a:lvl1pPr>
              <a:defRPr sz="33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6" name="Picture 2" descr="C:\Users\LUKANI~1\AppData\Local\Temp\Rar$DI07.270\деревце-с-солнышком_done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864" y="1445596"/>
            <a:ext cx="4147114" cy="438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3331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3512938" y="3772430"/>
            <a:ext cx="5036084" cy="222142"/>
          </a:xfrm>
        </p:spPr>
        <p:txBody>
          <a:bodyPr>
            <a:spAutoFit/>
          </a:bodyPr>
          <a:lstStyle>
            <a:lvl1pPr>
              <a:defRPr sz="14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6" name="Текст 6"/>
          <p:cNvSpPr>
            <a:spLocks noGrp="1"/>
          </p:cNvSpPr>
          <p:nvPr>
            <p:ph type="body" sz="quarter" idx="10"/>
          </p:nvPr>
        </p:nvSpPr>
        <p:spPr>
          <a:xfrm>
            <a:off x="3512935" y="2191174"/>
            <a:ext cx="5293639" cy="507831"/>
          </a:xfrm>
        </p:spPr>
        <p:txBody>
          <a:bodyPr/>
          <a:lstStyle>
            <a:lvl1pPr>
              <a:defRPr sz="33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7" name="Picture 2" descr="C:\Users\LUKANI~1\AppData\Local\Temp\Rar$DI09.235\земной-шар_done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12" y="2064785"/>
            <a:ext cx="3327963" cy="3051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7108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ower in the cor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" y="6271892"/>
            <a:ext cx="594677" cy="582843"/>
          </a:xfrm>
          <a:prstGeom prst="rect">
            <a:avLst/>
          </a:prstGeom>
        </p:spPr>
      </p:pic>
      <p:sp>
        <p:nvSpPr>
          <p:cNvPr id="4" name="Текст 7"/>
          <p:cNvSpPr>
            <a:spLocks noGrp="1"/>
          </p:cNvSpPr>
          <p:nvPr>
            <p:ph type="body" sz="quarter" idx="10"/>
          </p:nvPr>
        </p:nvSpPr>
        <p:spPr>
          <a:xfrm>
            <a:off x="1532372" y="1718550"/>
            <a:ext cx="6331957" cy="1256112"/>
          </a:xfrm>
        </p:spPr>
        <p:txBody>
          <a:bodyPr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20" name="source"/>
          <p:cNvSpPr>
            <a:spLocks noGrp="1"/>
          </p:cNvSpPr>
          <p:nvPr>
            <p:ph type="body" sz="quarter" idx="11" hasCustomPrompt="1"/>
          </p:nvPr>
        </p:nvSpPr>
        <p:spPr>
          <a:xfrm>
            <a:off x="640363" y="6614573"/>
            <a:ext cx="7926979" cy="153888"/>
          </a:xfrm>
        </p:spPr>
        <p:txBody>
          <a:bodyPr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ru-RU" dirty="0" smtClean="0"/>
              <a:t>ИСТОЧНИК: источник</a:t>
            </a:r>
          </a:p>
        </p:txBody>
      </p:sp>
      <p:sp>
        <p:nvSpPr>
          <p:cNvPr id="21" name="footnote"/>
          <p:cNvSpPr>
            <a:spLocks noGrp="1"/>
          </p:cNvSpPr>
          <p:nvPr>
            <p:ph type="body" sz="quarter" idx="12" hasCustomPrompt="1"/>
          </p:nvPr>
        </p:nvSpPr>
        <p:spPr>
          <a:xfrm>
            <a:off x="640363" y="6379274"/>
            <a:ext cx="7926979" cy="153888"/>
          </a:xfrm>
        </p:spPr>
        <p:txBody>
          <a:bodyPr anchor="b" anchorCtr="0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ru-RU" dirty="0" smtClean="0"/>
              <a:t>1 Сноска</a:t>
            </a:r>
          </a:p>
        </p:txBody>
      </p:sp>
      <p:sp>
        <p:nvSpPr>
          <p:cNvPr id="9" name="Title Placeholder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121497" y="497111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rgbClr val="049536"/>
                </a:solidFill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5309457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n in the cor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34" y="6274312"/>
            <a:ext cx="638310" cy="574269"/>
          </a:xfrm>
          <a:prstGeom prst="rect">
            <a:avLst/>
          </a:prstGeom>
        </p:spPr>
      </p:pic>
      <p:sp>
        <p:nvSpPr>
          <p:cNvPr id="4" name="Текст 7"/>
          <p:cNvSpPr>
            <a:spLocks noGrp="1"/>
          </p:cNvSpPr>
          <p:nvPr>
            <p:ph type="body" sz="quarter" idx="10"/>
          </p:nvPr>
        </p:nvSpPr>
        <p:spPr>
          <a:xfrm>
            <a:off x="1532372" y="1718550"/>
            <a:ext cx="6331957" cy="1256112"/>
          </a:xfrm>
        </p:spPr>
        <p:txBody>
          <a:bodyPr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" name="footnote"/>
          <p:cNvSpPr>
            <a:spLocks noGrp="1"/>
          </p:cNvSpPr>
          <p:nvPr>
            <p:ph type="body" sz="quarter" idx="13" hasCustomPrompt="1"/>
          </p:nvPr>
        </p:nvSpPr>
        <p:spPr>
          <a:xfrm>
            <a:off x="640363" y="6379274"/>
            <a:ext cx="7926979" cy="153888"/>
          </a:xfrm>
        </p:spPr>
        <p:txBody>
          <a:bodyPr anchor="b" anchorCtr="0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ru-RU" dirty="0" smtClean="0"/>
              <a:t>1 Сноска</a:t>
            </a:r>
          </a:p>
        </p:txBody>
      </p:sp>
      <p:sp>
        <p:nvSpPr>
          <p:cNvPr id="11" name="source"/>
          <p:cNvSpPr>
            <a:spLocks noGrp="1"/>
          </p:cNvSpPr>
          <p:nvPr>
            <p:ph type="body" sz="quarter" idx="14" hasCustomPrompt="1"/>
          </p:nvPr>
        </p:nvSpPr>
        <p:spPr>
          <a:xfrm>
            <a:off x="640363" y="6614573"/>
            <a:ext cx="7926979" cy="153888"/>
          </a:xfrm>
        </p:spPr>
        <p:txBody>
          <a:bodyPr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ru-RU" dirty="0" smtClean="0"/>
              <a:t>ИСТОЧНИК: источник</a:t>
            </a:r>
          </a:p>
        </p:txBody>
      </p:sp>
      <p:sp>
        <p:nvSpPr>
          <p:cNvPr id="7" name="Title Placeholder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121497" y="497111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1420332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ves in the cor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1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2" y="6360569"/>
            <a:ext cx="451939" cy="502715"/>
          </a:xfrm>
          <a:prstGeom prst="rect">
            <a:avLst/>
          </a:prstGeom>
        </p:spPr>
      </p:pic>
      <p:sp>
        <p:nvSpPr>
          <p:cNvPr id="4" name="Текст 7"/>
          <p:cNvSpPr>
            <a:spLocks noGrp="1"/>
          </p:cNvSpPr>
          <p:nvPr>
            <p:ph type="body" sz="quarter" idx="10"/>
          </p:nvPr>
        </p:nvSpPr>
        <p:spPr>
          <a:xfrm>
            <a:off x="1532372" y="1718550"/>
            <a:ext cx="6331957" cy="1256112"/>
          </a:xfrm>
        </p:spPr>
        <p:txBody>
          <a:bodyPr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footnote"/>
          <p:cNvSpPr>
            <a:spLocks noGrp="1"/>
          </p:cNvSpPr>
          <p:nvPr>
            <p:ph type="body" sz="quarter" idx="13" hasCustomPrompt="1"/>
          </p:nvPr>
        </p:nvSpPr>
        <p:spPr>
          <a:xfrm>
            <a:off x="640363" y="6379274"/>
            <a:ext cx="7926979" cy="153888"/>
          </a:xfrm>
        </p:spPr>
        <p:txBody>
          <a:bodyPr anchor="b" anchorCtr="0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ru-RU" dirty="0" smtClean="0"/>
              <a:t>1 Сноска</a:t>
            </a:r>
          </a:p>
        </p:txBody>
      </p:sp>
      <p:sp>
        <p:nvSpPr>
          <p:cNvPr id="6" name="source"/>
          <p:cNvSpPr>
            <a:spLocks noGrp="1"/>
          </p:cNvSpPr>
          <p:nvPr>
            <p:ph type="body" sz="quarter" idx="14" hasCustomPrompt="1"/>
          </p:nvPr>
        </p:nvSpPr>
        <p:spPr>
          <a:xfrm>
            <a:off x="640363" y="6614573"/>
            <a:ext cx="7926979" cy="153888"/>
          </a:xfrm>
        </p:spPr>
        <p:txBody>
          <a:bodyPr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ru-RU" dirty="0" smtClean="0"/>
              <a:t>ИСТОЧНИК: источник</a:t>
            </a:r>
          </a:p>
        </p:txBody>
      </p:sp>
      <p:sp>
        <p:nvSpPr>
          <p:cNvPr id="7" name="Title Placeholder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121497" y="497111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9005567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0"/>
          </p:nvPr>
        </p:nvSpPr>
        <p:spPr>
          <a:xfrm>
            <a:off x="1532372" y="1718550"/>
            <a:ext cx="6331957" cy="1256112"/>
          </a:xfrm>
        </p:spPr>
        <p:txBody>
          <a:bodyPr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1" hasCustomPrompt="1"/>
          </p:nvPr>
        </p:nvSpPr>
        <p:spPr>
          <a:xfrm>
            <a:off x="121489" y="6614573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ИСТОЧНИК: источник</a:t>
            </a:r>
          </a:p>
        </p:txBody>
      </p:sp>
      <p:sp>
        <p:nvSpPr>
          <p:cNvPr id="13" name="Текст 11"/>
          <p:cNvSpPr>
            <a:spLocks noGrp="1"/>
          </p:cNvSpPr>
          <p:nvPr>
            <p:ph type="body" sz="quarter" idx="12" hasCustomPrompt="1"/>
          </p:nvPr>
        </p:nvSpPr>
        <p:spPr>
          <a:xfrm>
            <a:off x="121489" y="6376151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1 Сноска</a:t>
            </a:r>
          </a:p>
        </p:txBody>
      </p:sp>
      <p:sp>
        <p:nvSpPr>
          <p:cNvPr id="10" name="Title Placeholder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121497" y="497111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rgbClr val="049536"/>
                </a:solidFill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4452561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1470597" y="2139944"/>
            <a:ext cx="6259287" cy="492443"/>
          </a:xfrm>
          <a:prstGeom prst="rect">
            <a:avLst/>
          </a:prstGeom>
        </p:spPr>
        <p:txBody>
          <a:bodyPr anchor="ctr" anchorCtr="0"/>
          <a:lstStyle>
            <a:lvl1pPr>
              <a:defRPr sz="32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en-US" noProof="0" dirty="0" smtClean="0"/>
              <a:t>Click to edit Master title style</a:t>
            </a:r>
            <a:endParaRPr lang="ru-RU" noProof="0" dirty="0" smtClean="0"/>
          </a:p>
        </p:txBody>
      </p:sp>
      <p:sp>
        <p:nvSpPr>
          <p:cNvPr id="19" name="Прямоугольник 18"/>
          <p:cNvSpPr/>
          <p:nvPr userDrawn="1"/>
        </p:nvSpPr>
        <p:spPr>
          <a:xfrm>
            <a:off x="-1617" y="835208"/>
            <a:ext cx="9145619" cy="46648"/>
          </a:xfrm>
          <a:custGeom>
            <a:avLst/>
            <a:gdLst/>
            <a:ahLst/>
            <a:cxnLst/>
            <a:rect l="l" t="t" r="r" b="b"/>
            <a:pathLst>
              <a:path w="8728076" h="61913">
                <a:moveTo>
                  <a:pt x="0" y="0"/>
                </a:moveTo>
                <a:lnTo>
                  <a:pt x="8728076" y="0"/>
                </a:lnTo>
                <a:lnTo>
                  <a:pt x="8728076" y="1768"/>
                </a:lnTo>
                <a:lnTo>
                  <a:pt x="8661840" y="61913"/>
                </a:lnTo>
                <a:lnTo>
                  <a:pt x="0" y="61913"/>
                </a:lnTo>
                <a:close/>
              </a:path>
            </a:pathLst>
          </a:custGeom>
          <a:gradFill flip="none" rotWithShape="1">
            <a:gsLst>
              <a:gs pos="47000">
                <a:srgbClr val="BEDF92"/>
              </a:gs>
              <a:gs pos="0">
                <a:schemeClr val="accent2"/>
              </a:gs>
              <a:gs pos="100000">
                <a:srgbClr val="F6FFD9"/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83" tIns="46641" rIns="93283" bIns="46641" rtlCol="0" anchor="ctr"/>
          <a:lstStyle/>
          <a:p>
            <a:pPr algn="ctr"/>
            <a:endParaRPr lang="ru-RU" sz="1700" dirty="0" err="1" smtClean="0">
              <a:solidFill>
                <a:srgbClr val="000000"/>
              </a:solidFill>
            </a:endParaRPr>
          </a:p>
        </p:txBody>
      </p:sp>
      <p:pic>
        <p:nvPicPr>
          <p:cNvPr id="36" name="Picture 7" descr="Screen Shot 2013-12-24 at 12.16.45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4904" y="169393"/>
            <a:ext cx="1985021" cy="637214"/>
          </a:xfrm>
          <a:prstGeom prst="rect">
            <a:avLst/>
          </a:prstGeom>
        </p:spPr>
      </p:pic>
      <p:grpSp>
        <p:nvGrpSpPr>
          <p:cNvPr id="2" name="Группа 1"/>
          <p:cNvGrpSpPr/>
          <p:nvPr userDrawn="1"/>
        </p:nvGrpSpPr>
        <p:grpSpPr>
          <a:xfrm>
            <a:off x="-9158" y="4884406"/>
            <a:ext cx="9175002" cy="2156737"/>
            <a:chOff x="-8976" y="4787170"/>
            <a:chExt cx="8991821" cy="2113802"/>
          </a:xfrm>
        </p:grpSpPr>
        <p:pic>
          <p:nvPicPr>
            <p:cNvPr id="43" name="Picture 2"/>
            <p:cNvPicPr>
              <a:picLocks noChangeAspect="1" noChangeArrowheads="1"/>
            </p:cNvPicPr>
            <p:nvPr userDrawn="1"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-1" y="4787170"/>
              <a:ext cx="8961439" cy="184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44" name="Группа 43"/>
            <p:cNvGrpSpPr/>
            <p:nvPr userDrawn="1"/>
          </p:nvGrpSpPr>
          <p:grpSpPr>
            <a:xfrm>
              <a:off x="-8976" y="5750183"/>
              <a:ext cx="8991821" cy="1150789"/>
              <a:chOff x="-8976" y="5750183"/>
              <a:chExt cx="8991821" cy="1150789"/>
            </a:xfrm>
          </p:grpSpPr>
          <p:sp>
            <p:nvSpPr>
              <p:cNvPr id="45" name="Freeform 11"/>
              <p:cNvSpPr>
                <a:spLocks/>
              </p:cNvSpPr>
              <p:nvPr/>
            </p:nvSpPr>
            <p:spPr bwMode="auto">
              <a:xfrm rot="21401812">
                <a:off x="3021" y="6317320"/>
                <a:ext cx="5333974" cy="583652"/>
              </a:xfrm>
              <a:custGeom>
                <a:avLst/>
                <a:gdLst/>
                <a:ahLst/>
                <a:cxnLst/>
                <a:rect l="l" t="t" r="r" b="b"/>
                <a:pathLst>
                  <a:path w="5333974" h="583652">
                    <a:moveTo>
                      <a:pt x="5276645" y="572390"/>
                    </a:moveTo>
                    <a:cubicBezTo>
                      <a:pt x="5295731" y="576282"/>
                      <a:pt x="5314854" y="579973"/>
                      <a:pt x="5333974" y="583652"/>
                    </a:cubicBezTo>
                    <a:lnTo>
                      <a:pt x="5276180" y="580462"/>
                    </a:lnTo>
                    <a:close/>
                    <a:moveTo>
                      <a:pt x="2002421" y="7710"/>
                    </a:moveTo>
                    <a:cubicBezTo>
                      <a:pt x="2746081" y="41292"/>
                      <a:pt x="3941635" y="311324"/>
                      <a:pt x="5151013" y="547708"/>
                    </a:cubicBezTo>
                    <a:lnTo>
                      <a:pt x="3682725" y="462967"/>
                    </a:lnTo>
                    <a:lnTo>
                      <a:pt x="3682598" y="465178"/>
                    </a:lnTo>
                    <a:cubicBezTo>
                      <a:pt x="2972445" y="364324"/>
                      <a:pt x="2335517" y="281380"/>
                      <a:pt x="1880469" y="260831"/>
                    </a:cubicBezTo>
                    <a:cubicBezTo>
                      <a:pt x="1585660" y="247519"/>
                      <a:pt x="1283245" y="266577"/>
                      <a:pt x="989675" y="307538"/>
                    </a:cubicBezTo>
                    <a:lnTo>
                      <a:pt x="0" y="250419"/>
                    </a:lnTo>
                    <a:lnTo>
                      <a:pt x="4858" y="169923"/>
                    </a:lnTo>
                    <a:cubicBezTo>
                      <a:pt x="543116" y="59278"/>
                      <a:pt x="1231841" y="-26781"/>
                      <a:pt x="2002421" y="7710"/>
                    </a:cubicBezTo>
                    <a:close/>
                  </a:path>
                </a:pathLst>
              </a:custGeom>
              <a:solidFill>
                <a:srgbClr val="A7D0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700">
                  <a:latin typeface="Arial" charset="0"/>
                  <a:cs typeface="Arial" pitchFamily="34" charset="0"/>
                </a:endParaRPr>
              </a:p>
            </p:txBody>
          </p:sp>
          <p:grpSp>
            <p:nvGrpSpPr>
              <p:cNvPr id="46" name="Группа 45"/>
              <p:cNvGrpSpPr/>
              <p:nvPr/>
            </p:nvGrpSpPr>
            <p:grpSpPr>
              <a:xfrm>
                <a:off x="-8976" y="5750183"/>
                <a:ext cx="8991821" cy="1095217"/>
                <a:chOff x="-8976" y="5750183"/>
                <a:chExt cx="8991821" cy="1095217"/>
              </a:xfrm>
            </p:grpSpPr>
            <p:sp>
              <p:nvSpPr>
                <p:cNvPr id="47" name="Freeform 8"/>
                <p:cNvSpPr>
                  <a:spLocks/>
                </p:cNvSpPr>
                <p:nvPr/>
              </p:nvSpPr>
              <p:spPr bwMode="auto">
                <a:xfrm rot="21401812">
                  <a:off x="8766" y="5750183"/>
                  <a:ext cx="8974079" cy="9975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74079" h="997596">
                      <a:moveTo>
                        <a:pt x="8974079" y="256658"/>
                      </a:moveTo>
                      <a:lnTo>
                        <a:pt x="8969227" y="340728"/>
                      </a:lnTo>
                      <a:cubicBezTo>
                        <a:pt x="8564536" y="640458"/>
                        <a:pt x="7878802" y="997596"/>
                        <a:pt x="6912361" y="997596"/>
                      </a:cubicBezTo>
                      <a:cubicBezTo>
                        <a:pt x="5249207" y="997596"/>
                        <a:pt x="3171705" y="95150"/>
                        <a:pt x="1612138" y="95151"/>
                      </a:cubicBezTo>
                      <a:cubicBezTo>
                        <a:pt x="878567" y="95151"/>
                        <a:pt x="351898" y="189883"/>
                        <a:pt x="0" y="290901"/>
                      </a:cubicBezTo>
                      <a:lnTo>
                        <a:pt x="5097" y="206451"/>
                      </a:lnTo>
                      <a:cubicBezTo>
                        <a:pt x="356949" y="99692"/>
                        <a:pt x="882082" y="-1"/>
                        <a:pt x="1612138" y="0"/>
                      </a:cubicBezTo>
                      <a:cubicBezTo>
                        <a:pt x="3168828" y="0"/>
                        <a:pt x="5249207" y="961914"/>
                        <a:pt x="6912361" y="961913"/>
                      </a:cubicBezTo>
                      <a:cubicBezTo>
                        <a:pt x="7883088" y="961913"/>
                        <a:pt x="8570523" y="577496"/>
                        <a:pt x="8974079" y="256658"/>
                      </a:cubicBezTo>
                      <a:close/>
                    </a:path>
                  </a:pathLst>
                </a:custGeom>
                <a:solidFill>
                  <a:srgbClr val="CBDB2A"/>
                </a:solidFill>
                <a:ln w="12700">
                  <a:solidFill>
                    <a:srgbClr val="CBDB2A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sz="1700">
                    <a:latin typeface="Arial" charset="0"/>
                    <a:cs typeface="Arial" pitchFamily="34" charset="0"/>
                  </a:endParaRPr>
                </a:p>
              </p:txBody>
            </p:sp>
            <p:sp>
              <p:nvSpPr>
                <p:cNvPr id="48" name="Freeform 9"/>
                <p:cNvSpPr>
                  <a:spLocks/>
                </p:cNvSpPr>
                <p:nvPr/>
              </p:nvSpPr>
              <p:spPr bwMode="auto">
                <a:xfrm rot="21401812">
                  <a:off x="-8976" y="5845921"/>
                  <a:ext cx="8991280" cy="9561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76656" h="956109">
                      <a:moveTo>
                        <a:pt x="8976656" y="245543"/>
                      </a:moveTo>
                      <a:lnTo>
                        <a:pt x="8968839" y="380995"/>
                      </a:lnTo>
                      <a:cubicBezTo>
                        <a:pt x="8560462" y="647681"/>
                        <a:pt x="7881915" y="956109"/>
                        <a:pt x="6935009" y="956109"/>
                      </a:cubicBezTo>
                      <a:cubicBezTo>
                        <a:pt x="5268979" y="956109"/>
                        <a:pt x="3185721" y="144234"/>
                        <a:pt x="1623278" y="144234"/>
                      </a:cubicBezTo>
                      <a:cubicBezTo>
                        <a:pt x="882318" y="144234"/>
                        <a:pt x="352320" y="230846"/>
                        <a:pt x="0" y="322515"/>
                      </a:cubicBezTo>
                      <a:lnTo>
                        <a:pt x="7638" y="195957"/>
                      </a:lnTo>
                      <a:cubicBezTo>
                        <a:pt x="359537" y="94859"/>
                        <a:pt x="886396" y="0"/>
                        <a:pt x="1620399" y="0"/>
                      </a:cubicBezTo>
                      <a:cubicBezTo>
                        <a:pt x="3177089" y="0"/>
                        <a:pt x="5257469" y="902579"/>
                        <a:pt x="6920623" y="902579"/>
                      </a:cubicBezTo>
                      <a:cubicBezTo>
                        <a:pt x="7886613" y="902579"/>
                        <a:pt x="8572070" y="545423"/>
                        <a:pt x="8976656" y="245543"/>
                      </a:cubicBezTo>
                      <a:close/>
                    </a:path>
                  </a:pathLst>
                </a:custGeom>
                <a:solidFill>
                  <a:srgbClr val="6D9D3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sz="1700">
                    <a:latin typeface="Arial" charset="0"/>
                    <a:cs typeface="Arial" pitchFamily="34" charset="0"/>
                  </a:endParaRPr>
                </a:p>
              </p:txBody>
            </p:sp>
            <p:sp>
              <p:nvSpPr>
                <p:cNvPr id="49" name="Freeform 10"/>
                <p:cNvSpPr>
                  <a:spLocks/>
                </p:cNvSpPr>
                <p:nvPr/>
              </p:nvSpPr>
              <p:spPr bwMode="auto">
                <a:xfrm rot="21401812">
                  <a:off x="5052" y="5990568"/>
                  <a:ext cx="8964051" cy="8548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75335" h="854832">
                      <a:moveTo>
                        <a:pt x="8975335" y="228107"/>
                      </a:moveTo>
                      <a:lnTo>
                        <a:pt x="8968669" y="343617"/>
                      </a:lnTo>
                      <a:cubicBezTo>
                        <a:pt x="8565323" y="579247"/>
                        <a:pt x="7907768" y="846431"/>
                        <a:pt x="6996356" y="854832"/>
                      </a:cubicBezTo>
                      <a:lnTo>
                        <a:pt x="6771421" y="842418"/>
                      </a:lnTo>
                      <a:lnTo>
                        <a:pt x="6160628" y="808709"/>
                      </a:lnTo>
                      <a:cubicBezTo>
                        <a:pt x="4658324" y="648621"/>
                        <a:pt x="2957691" y="118920"/>
                        <a:pt x="1633308" y="118921"/>
                      </a:cubicBezTo>
                      <a:cubicBezTo>
                        <a:pt x="885697" y="118921"/>
                        <a:pt x="352711" y="198599"/>
                        <a:pt x="0" y="282365"/>
                      </a:cubicBezTo>
                      <a:lnTo>
                        <a:pt x="6280" y="178326"/>
                      </a:lnTo>
                      <a:cubicBezTo>
                        <a:pt x="358237" y="86650"/>
                        <a:pt x="887657" y="1"/>
                        <a:pt x="1627553" y="0"/>
                      </a:cubicBezTo>
                      <a:cubicBezTo>
                        <a:pt x="3187184" y="1"/>
                        <a:pt x="5267650" y="811631"/>
                        <a:pt x="6930874" y="811631"/>
                      </a:cubicBezTo>
                      <a:cubicBezTo>
                        <a:pt x="7887631" y="811631"/>
                        <a:pt x="8569204" y="496328"/>
                        <a:pt x="8975335" y="228107"/>
                      </a:cubicBezTo>
                      <a:close/>
                    </a:path>
                  </a:pathLst>
                </a:custGeom>
                <a:solidFill>
                  <a:srgbClr val="8DC63F"/>
                </a:solidFill>
                <a:ln w="19050">
                  <a:solidFill>
                    <a:srgbClr val="8DC63F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sz="1700">
                    <a:latin typeface="Arial" charset="0"/>
                    <a:cs typeface="Arial" pitchFamily="34" charset="0"/>
                  </a:endParaRPr>
                </a:p>
              </p:txBody>
            </p:sp>
          </p:grpSp>
        </p:grpSp>
      </p:grpSp>
      <p:pic>
        <p:nvPicPr>
          <p:cNvPr id="50" name="Picture 2"/>
          <p:cNvPicPr>
            <a:picLocks noChangeAspect="1" noChangeArrowheads="1"/>
          </p:cNvPicPr>
          <p:nvPr userDrawn="1"/>
        </p:nvPicPr>
        <p:blipFill rotWithShape="1">
          <a:blip r:embed="rId4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341360" y="3255691"/>
            <a:ext cx="4802640" cy="310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1470594" y="3698328"/>
            <a:ext cx="5909556" cy="266571"/>
          </a:xfrm>
        </p:spPr>
        <p:txBody>
          <a:bodyPr wrap="square">
            <a:spAutoFit/>
          </a:bodyPr>
          <a:lstStyle>
            <a:lvl1pPr>
              <a:defRPr sz="17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en-US" noProof="0" dirty="0" smtClean="0"/>
              <a:t>Click to edit Master subtitle style</a:t>
            </a:r>
            <a:endParaRPr lang="ru-RU" noProof="0" dirty="0" smtClean="0"/>
          </a:p>
        </p:txBody>
      </p:sp>
    </p:spTree>
    <p:extLst>
      <p:ext uri="{BB962C8B-B14F-4D97-AF65-F5344CB8AC3E}">
        <p14:creationId xmlns:p14="http://schemas.microsoft.com/office/powerpoint/2010/main" val="24945649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0"/>
          </p:nvPr>
        </p:nvSpPr>
        <p:spPr>
          <a:xfrm>
            <a:off x="1532372" y="1718553"/>
            <a:ext cx="6331957" cy="1332853"/>
          </a:xfrm>
        </p:spPr>
        <p:txBody>
          <a:bodyPr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1" hasCustomPrompt="1"/>
          </p:nvPr>
        </p:nvSpPr>
        <p:spPr>
          <a:xfrm>
            <a:off x="121489" y="6614574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ИСТОЧНИК: источник</a:t>
            </a:r>
          </a:p>
        </p:txBody>
      </p:sp>
      <p:sp>
        <p:nvSpPr>
          <p:cNvPr id="13" name="Текст 11"/>
          <p:cNvSpPr>
            <a:spLocks noGrp="1"/>
          </p:cNvSpPr>
          <p:nvPr>
            <p:ph type="body" sz="quarter" idx="12" hasCustomPrompt="1"/>
          </p:nvPr>
        </p:nvSpPr>
        <p:spPr>
          <a:xfrm>
            <a:off x="121489" y="6376152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1 Сноска</a:t>
            </a:r>
          </a:p>
        </p:txBody>
      </p:sp>
      <p:sp>
        <p:nvSpPr>
          <p:cNvPr id="10" name="Title Placeholder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121492" y="497105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rgbClr val="049536"/>
                </a:solidFill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390729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blipFill dpi="0" rotWithShape="0">
          <a:blip r:embed="rId2"/>
          <a:srcRect/>
          <a:stretch>
            <a:fillRect b="-5183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cK 1. On-page tracker" hidden="1"/>
          <p:cNvSpPr>
            <a:spLocks noChangeArrowheads="1"/>
          </p:cNvSpPr>
          <p:nvPr/>
        </p:nvSpPr>
        <p:spPr bwMode="auto">
          <a:xfrm>
            <a:off x="120938" y="27024"/>
            <a:ext cx="85921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912013">
              <a:defRPr/>
            </a:pPr>
            <a:r>
              <a:rPr lang="en-GB" sz="1400" dirty="0">
                <a:solidFill>
                  <a:srgbClr val="808080"/>
                </a:solidFill>
              </a:rPr>
              <a:t>TRACKER</a:t>
            </a:r>
          </a:p>
        </p:txBody>
      </p:sp>
      <p:sp>
        <p:nvSpPr>
          <p:cNvPr id="5" name="McK 3. Unit of measure" hidden="1"/>
          <p:cNvSpPr txBox="1">
            <a:spLocks noChangeArrowheads="1"/>
          </p:cNvSpPr>
          <p:nvPr/>
        </p:nvSpPr>
        <p:spPr bwMode="auto">
          <a:xfrm>
            <a:off x="120932" y="792038"/>
            <a:ext cx="3730764" cy="222142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algn="l" defTabSz="939800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79463" indent="-300038" algn="l" defTabSz="939800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00150" indent="-239713" algn="l" defTabSz="939800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79575" indent="-239713" algn="l" defTabSz="939800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59000" indent="-239713" algn="l" defTabSz="939800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16200" indent="-239713" defTabSz="9398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73400" indent="-239713" defTabSz="9398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30600" indent="-239713" defTabSz="9398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7800" indent="-239713" defTabSz="9398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GB" sz="1400" dirty="0" smtClean="0">
                <a:solidFill>
                  <a:srgbClr val="808080"/>
                </a:solidFill>
              </a:rPr>
              <a:t>Unit of measure</a:t>
            </a:r>
          </a:p>
        </p:txBody>
      </p:sp>
      <p:grpSp>
        <p:nvGrpSpPr>
          <p:cNvPr id="9" name="ACET" hidden="1"/>
          <p:cNvGrpSpPr>
            <a:grpSpLocks/>
          </p:cNvGrpSpPr>
          <p:nvPr/>
        </p:nvGrpSpPr>
        <p:grpSpPr bwMode="auto">
          <a:xfrm>
            <a:off x="1481424" y="1116728"/>
            <a:ext cx="4352054" cy="551360"/>
            <a:chOff x="915" y="689"/>
            <a:chExt cx="2686" cy="341"/>
          </a:xfrm>
        </p:grpSpPr>
        <p:cxnSp>
          <p:nvCxnSpPr>
            <p:cNvPr id="10" name="AutoShape 249" hidden="1"/>
            <p:cNvCxnSpPr>
              <a:cxnSpLocks noChangeShapeType="1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11" name="AutoShape 250" hidden="1"/>
            <p:cNvSpPr>
              <a:spLocks noChangeArrowheads="1"/>
            </p:cNvSpPr>
            <p:nvPr/>
          </p:nvSpPr>
          <p:spPr bwMode="auto">
            <a:xfrm>
              <a:off x="915" y="689"/>
              <a:ext cx="2686" cy="341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19197" anchor="b">
              <a:spAutoFit/>
            </a:bodyPr>
            <a:lstStyle/>
            <a:p>
              <a:pPr defTabSz="912013">
                <a:defRPr/>
              </a:pPr>
              <a:r>
                <a:rPr lang="en-GB" sz="1700" b="1" dirty="0" err="1"/>
                <a:t>Название</a:t>
              </a:r>
              <a:r>
                <a:rPr lang="en-GB" sz="1700" b="1" dirty="0"/>
                <a:t> </a:t>
              </a:r>
              <a:r>
                <a:rPr lang="en-GB" sz="1700" b="1" dirty="0" err="1"/>
                <a:t>документа</a:t>
              </a:r>
              <a:endParaRPr lang="en-GB" sz="1700" b="1" dirty="0"/>
            </a:p>
            <a:p>
              <a:pPr defTabSz="912013">
                <a:defRPr/>
              </a:pPr>
              <a:r>
                <a:rPr lang="en-GB" sz="1700" dirty="0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sp>
        <p:nvSpPr>
          <p:cNvPr id="12" name="Rectangle 280" hidden="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084" y="6245383"/>
            <a:ext cx="2134455" cy="476140"/>
          </a:xfrm>
        </p:spPr>
        <p:txBody>
          <a:bodyPr/>
          <a:lstStyle>
            <a:lvl1pPr>
              <a:defRPr/>
            </a:lvl1pPr>
          </a:lstStyle>
          <a:p>
            <a:fld id="{781D4639-9814-45A4-9FE8-D94BC6B00771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7232432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280" hidden="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8439D7-C005-4F52-9301-DC6B02F919AC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9886080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633" y="4407473"/>
            <a:ext cx="7771417" cy="1361760"/>
          </a:xfrm>
        </p:spPr>
        <p:txBody>
          <a:bodyPr/>
          <a:lstStyle>
            <a:lvl1pPr algn="l">
              <a:defRPr sz="38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633" y="2906104"/>
            <a:ext cx="7771417" cy="1501427"/>
          </a:xfrm>
        </p:spPr>
        <p:txBody>
          <a:bodyPr anchor="b"/>
          <a:lstStyle>
            <a:lvl1pPr marL="0" indent="0">
              <a:buNone/>
              <a:defRPr sz="1900"/>
            </a:lvl1pPr>
            <a:lvl2pPr marL="434156" indent="0">
              <a:buNone/>
              <a:defRPr sz="1700"/>
            </a:lvl2pPr>
            <a:lvl3pPr marL="868307" indent="0">
              <a:buNone/>
              <a:defRPr sz="1600"/>
            </a:lvl3pPr>
            <a:lvl4pPr marL="1302458" indent="0">
              <a:buNone/>
              <a:defRPr sz="1300"/>
            </a:lvl4pPr>
            <a:lvl5pPr marL="1736613" indent="0">
              <a:buNone/>
              <a:defRPr sz="1300"/>
            </a:lvl5pPr>
            <a:lvl6pPr marL="2170752" indent="0">
              <a:buNone/>
              <a:defRPr sz="1300"/>
            </a:lvl6pPr>
            <a:lvl7pPr marL="2604900" indent="0">
              <a:buNone/>
              <a:defRPr sz="1300"/>
            </a:lvl7pPr>
            <a:lvl8pPr marL="3039049" indent="0">
              <a:buNone/>
              <a:defRPr sz="1300"/>
            </a:lvl8pPr>
            <a:lvl9pPr marL="3473198" indent="0">
              <a:buNone/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80" hidden="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A47F52-288F-42B0-A0B8-46F8278F0E50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3803528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0826" y="1315798"/>
            <a:ext cx="4063328" cy="501851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9284" y="1315798"/>
            <a:ext cx="4064840" cy="501851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280" hidden="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8DC985-AD15-4A21-8916-AE27A2D0907C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7498417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522" y="333308"/>
            <a:ext cx="8230960" cy="575936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6525" y="1534759"/>
            <a:ext cx="4040653" cy="639614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4156" indent="0">
              <a:buNone/>
              <a:defRPr sz="1900" b="1"/>
            </a:lvl2pPr>
            <a:lvl3pPr marL="868307" indent="0">
              <a:buNone/>
              <a:defRPr sz="1700" b="1"/>
            </a:lvl3pPr>
            <a:lvl4pPr marL="1302458" indent="0">
              <a:buNone/>
              <a:defRPr sz="1600" b="1"/>
            </a:lvl4pPr>
            <a:lvl5pPr marL="1736613" indent="0">
              <a:buNone/>
              <a:defRPr sz="1600" b="1"/>
            </a:lvl5pPr>
            <a:lvl6pPr marL="2170752" indent="0">
              <a:buNone/>
              <a:defRPr sz="1600" b="1"/>
            </a:lvl6pPr>
            <a:lvl7pPr marL="2604900" indent="0">
              <a:buNone/>
              <a:defRPr sz="1600" b="1"/>
            </a:lvl7pPr>
            <a:lvl8pPr marL="3039049" indent="0">
              <a:buNone/>
              <a:defRPr sz="1600" b="1"/>
            </a:lvl8pPr>
            <a:lvl9pPr marL="3473198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525" y="2174373"/>
            <a:ext cx="4040653" cy="3951960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320" y="1534759"/>
            <a:ext cx="4042165" cy="639614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4156" indent="0">
              <a:buNone/>
              <a:defRPr sz="1900" b="1"/>
            </a:lvl2pPr>
            <a:lvl3pPr marL="868307" indent="0">
              <a:buNone/>
              <a:defRPr sz="1700" b="1"/>
            </a:lvl3pPr>
            <a:lvl4pPr marL="1302458" indent="0">
              <a:buNone/>
              <a:defRPr sz="1600" b="1"/>
            </a:lvl4pPr>
            <a:lvl5pPr marL="1736613" indent="0">
              <a:buNone/>
              <a:defRPr sz="1600" b="1"/>
            </a:lvl5pPr>
            <a:lvl6pPr marL="2170752" indent="0">
              <a:buNone/>
              <a:defRPr sz="1600" b="1"/>
            </a:lvl6pPr>
            <a:lvl7pPr marL="2604900" indent="0">
              <a:buNone/>
              <a:defRPr sz="1600" b="1"/>
            </a:lvl7pPr>
            <a:lvl8pPr marL="3039049" indent="0">
              <a:buNone/>
              <a:defRPr sz="1600" b="1"/>
            </a:lvl8pPr>
            <a:lvl9pPr marL="3473198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320" y="2174373"/>
            <a:ext cx="4042165" cy="3951960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280" hidden="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E0C5921-22F1-48C9-BDB0-C80A31BCE7D9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9314991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280" hidden="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11FAA7-80B3-4093-A33B-3286D9232E2D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1645308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80" hidden="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8F40F2-DC57-49C4-B9B5-6E6C96C49818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8473145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581" y="272989"/>
            <a:ext cx="3009705" cy="1161781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99" y="272988"/>
            <a:ext cx="5112416" cy="5853345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6581" y="1434769"/>
            <a:ext cx="3009705" cy="4691564"/>
          </a:xfrm>
        </p:spPr>
        <p:txBody>
          <a:bodyPr/>
          <a:lstStyle>
            <a:lvl1pPr marL="0" indent="0">
              <a:buNone/>
              <a:defRPr sz="1300"/>
            </a:lvl1pPr>
            <a:lvl2pPr marL="434156" indent="0">
              <a:buNone/>
              <a:defRPr sz="1100"/>
            </a:lvl2pPr>
            <a:lvl3pPr marL="868307" indent="0">
              <a:buNone/>
              <a:defRPr sz="800"/>
            </a:lvl3pPr>
            <a:lvl4pPr marL="1302458" indent="0">
              <a:buNone/>
              <a:defRPr sz="800"/>
            </a:lvl4pPr>
            <a:lvl5pPr marL="1736613" indent="0">
              <a:buNone/>
              <a:defRPr sz="800"/>
            </a:lvl5pPr>
            <a:lvl6pPr marL="2170752" indent="0">
              <a:buNone/>
              <a:defRPr sz="800"/>
            </a:lvl6pPr>
            <a:lvl7pPr marL="2604900" indent="0">
              <a:buNone/>
              <a:defRPr sz="800"/>
            </a:lvl7pPr>
            <a:lvl8pPr marL="3039049" indent="0">
              <a:buNone/>
              <a:defRPr sz="800"/>
            </a:lvl8pPr>
            <a:lvl9pPr marL="3473198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80" hidden="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778A74-61B0-48C2-A87C-3D3147AEFC66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4136603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858" y="4801078"/>
            <a:ext cx="5485794" cy="56660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858" y="612694"/>
            <a:ext cx="5485794" cy="4115435"/>
          </a:xfrm>
        </p:spPr>
        <p:txBody>
          <a:bodyPr/>
          <a:lstStyle>
            <a:lvl1pPr marL="0" indent="0">
              <a:buNone/>
              <a:defRPr sz="3000"/>
            </a:lvl1pPr>
            <a:lvl2pPr marL="434156" indent="0">
              <a:buNone/>
              <a:defRPr sz="2600"/>
            </a:lvl2pPr>
            <a:lvl3pPr marL="868307" indent="0">
              <a:buNone/>
              <a:defRPr sz="2300"/>
            </a:lvl3pPr>
            <a:lvl4pPr marL="1302458" indent="0">
              <a:buNone/>
              <a:defRPr sz="1900"/>
            </a:lvl4pPr>
            <a:lvl5pPr marL="1736613" indent="0">
              <a:buNone/>
              <a:defRPr sz="1900"/>
            </a:lvl5pPr>
            <a:lvl6pPr marL="2170752" indent="0">
              <a:buNone/>
              <a:defRPr sz="1900"/>
            </a:lvl6pPr>
            <a:lvl7pPr marL="2604900" indent="0">
              <a:buNone/>
              <a:defRPr sz="1900"/>
            </a:lvl7pPr>
            <a:lvl8pPr marL="3039049" indent="0">
              <a:buNone/>
              <a:defRPr sz="1900"/>
            </a:lvl8pPr>
            <a:lvl9pPr marL="3473198" indent="0">
              <a:buNone/>
              <a:defRPr sz="19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858" y="5367688"/>
            <a:ext cx="5485794" cy="804677"/>
          </a:xfrm>
        </p:spPr>
        <p:txBody>
          <a:bodyPr/>
          <a:lstStyle>
            <a:lvl1pPr marL="0" indent="0">
              <a:buNone/>
              <a:defRPr sz="1300"/>
            </a:lvl1pPr>
            <a:lvl2pPr marL="434156" indent="0">
              <a:buNone/>
              <a:defRPr sz="1100"/>
            </a:lvl2pPr>
            <a:lvl3pPr marL="868307" indent="0">
              <a:buNone/>
              <a:defRPr sz="800"/>
            </a:lvl3pPr>
            <a:lvl4pPr marL="1302458" indent="0">
              <a:buNone/>
              <a:defRPr sz="800"/>
            </a:lvl4pPr>
            <a:lvl5pPr marL="1736613" indent="0">
              <a:buNone/>
              <a:defRPr sz="800"/>
            </a:lvl5pPr>
            <a:lvl6pPr marL="2170752" indent="0">
              <a:buNone/>
              <a:defRPr sz="800"/>
            </a:lvl6pPr>
            <a:lvl7pPr marL="2604900" indent="0">
              <a:buNone/>
              <a:defRPr sz="800"/>
            </a:lvl7pPr>
            <a:lvl8pPr marL="3039049" indent="0">
              <a:buNone/>
              <a:defRPr sz="800"/>
            </a:lvl8pPr>
            <a:lvl9pPr marL="3473198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80" hidden="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389D18-FA64-4FA4-9C2E-B46799D05473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9181764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280" hidden="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AA3544-DCCF-4D20-B7EB-69863BEA29E7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3309242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6165" y="384100"/>
            <a:ext cx="2067944" cy="59501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30880" y="384100"/>
            <a:ext cx="6060224" cy="595016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280" hidden="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F2B9AB-7F51-47A9-A5FE-FBCD7005DB95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0568951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1470594" y="2139938"/>
            <a:ext cx="6259287" cy="492443"/>
          </a:xfrm>
          <a:prstGeom prst="rect">
            <a:avLst/>
          </a:prstGeom>
        </p:spPr>
        <p:txBody>
          <a:bodyPr anchor="ctr" anchorCtr="0"/>
          <a:lstStyle>
            <a:lvl1pPr>
              <a:defRPr sz="32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en-US" noProof="0" dirty="0" smtClean="0"/>
              <a:t>Click to edit Master title style</a:t>
            </a:r>
            <a:endParaRPr lang="ru-RU" noProof="0" dirty="0" smtClean="0"/>
          </a:p>
        </p:txBody>
      </p:sp>
      <p:sp>
        <p:nvSpPr>
          <p:cNvPr id="19" name="Прямоугольник 18"/>
          <p:cNvSpPr/>
          <p:nvPr userDrawn="1"/>
        </p:nvSpPr>
        <p:spPr>
          <a:xfrm>
            <a:off x="-1620" y="835205"/>
            <a:ext cx="9145619" cy="46648"/>
          </a:xfrm>
          <a:custGeom>
            <a:avLst/>
            <a:gdLst/>
            <a:ahLst/>
            <a:cxnLst/>
            <a:rect l="l" t="t" r="r" b="b"/>
            <a:pathLst>
              <a:path w="8728076" h="61913">
                <a:moveTo>
                  <a:pt x="0" y="0"/>
                </a:moveTo>
                <a:lnTo>
                  <a:pt x="8728076" y="0"/>
                </a:lnTo>
                <a:lnTo>
                  <a:pt x="8728076" y="1768"/>
                </a:lnTo>
                <a:lnTo>
                  <a:pt x="8661840" y="61913"/>
                </a:lnTo>
                <a:lnTo>
                  <a:pt x="0" y="61913"/>
                </a:lnTo>
                <a:close/>
              </a:path>
            </a:pathLst>
          </a:custGeom>
          <a:gradFill flip="none" rotWithShape="1">
            <a:gsLst>
              <a:gs pos="47000">
                <a:srgbClr val="BEDF92"/>
              </a:gs>
              <a:gs pos="0">
                <a:schemeClr val="accent2"/>
              </a:gs>
              <a:gs pos="100000">
                <a:srgbClr val="F6FFD9"/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92" tIns="46646" rIns="93292" bIns="46646" rtlCol="0" anchor="ctr"/>
          <a:lstStyle/>
          <a:p>
            <a:pPr algn="ctr"/>
            <a:endParaRPr lang="ru-RU" sz="1700" dirty="0" err="1" smtClean="0">
              <a:solidFill>
                <a:srgbClr val="000000"/>
              </a:solidFill>
            </a:endParaRPr>
          </a:p>
        </p:txBody>
      </p:sp>
      <p:pic>
        <p:nvPicPr>
          <p:cNvPr id="36" name="Picture 7" descr="Screen Shot 2013-12-24 at 12.16.45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4901" y="169393"/>
            <a:ext cx="1985021" cy="637214"/>
          </a:xfrm>
          <a:prstGeom prst="rect">
            <a:avLst/>
          </a:prstGeom>
        </p:spPr>
      </p:pic>
      <p:grpSp>
        <p:nvGrpSpPr>
          <p:cNvPr id="2" name="Группа 1"/>
          <p:cNvGrpSpPr/>
          <p:nvPr userDrawn="1"/>
        </p:nvGrpSpPr>
        <p:grpSpPr>
          <a:xfrm>
            <a:off x="-9158" y="4884406"/>
            <a:ext cx="9175002" cy="2156737"/>
            <a:chOff x="-8976" y="4787170"/>
            <a:chExt cx="8991821" cy="2113802"/>
          </a:xfrm>
        </p:grpSpPr>
        <p:pic>
          <p:nvPicPr>
            <p:cNvPr id="43" name="Picture 2"/>
            <p:cNvPicPr>
              <a:picLocks noChangeAspect="1" noChangeArrowheads="1"/>
            </p:cNvPicPr>
            <p:nvPr userDrawn="1"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-1" y="4787170"/>
              <a:ext cx="8961439" cy="184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44" name="Группа 43"/>
            <p:cNvGrpSpPr/>
            <p:nvPr userDrawn="1"/>
          </p:nvGrpSpPr>
          <p:grpSpPr>
            <a:xfrm>
              <a:off x="-8976" y="5750183"/>
              <a:ext cx="8991821" cy="1150789"/>
              <a:chOff x="-8976" y="5750183"/>
              <a:chExt cx="8991821" cy="1150789"/>
            </a:xfrm>
          </p:grpSpPr>
          <p:sp>
            <p:nvSpPr>
              <p:cNvPr id="45" name="Freeform 11"/>
              <p:cNvSpPr>
                <a:spLocks/>
              </p:cNvSpPr>
              <p:nvPr/>
            </p:nvSpPr>
            <p:spPr bwMode="auto">
              <a:xfrm rot="21401812">
                <a:off x="3021" y="6317320"/>
                <a:ext cx="5333974" cy="583652"/>
              </a:xfrm>
              <a:custGeom>
                <a:avLst/>
                <a:gdLst/>
                <a:ahLst/>
                <a:cxnLst/>
                <a:rect l="l" t="t" r="r" b="b"/>
                <a:pathLst>
                  <a:path w="5333974" h="583652">
                    <a:moveTo>
                      <a:pt x="5276645" y="572390"/>
                    </a:moveTo>
                    <a:cubicBezTo>
                      <a:pt x="5295731" y="576282"/>
                      <a:pt x="5314854" y="579973"/>
                      <a:pt x="5333974" y="583652"/>
                    </a:cubicBezTo>
                    <a:lnTo>
                      <a:pt x="5276180" y="580462"/>
                    </a:lnTo>
                    <a:close/>
                    <a:moveTo>
                      <a:pt x="2002421" y="7710"/>
                    </a:moveTo>
                    <a:cubicBezTo>
                      <a:pt x="2746081" y="41292"/>
                      <a:pt x="3941635" y="311324"/>
                      <a:pt x="5151013" y="547708"/>
                    </a:cubicBezTo>
                    <a:lnTo>
                      <a:pt x="3682725" y="462967"/>
                    </a:lnTo>
                    <a:lnTo>
                      <a:pt x="3682598" y="465178"/>
                    </a:lnTo>
                    <a:cubicBezTo>
                      <a:pt x="2972445" y="364324"/>
                      <a:pt x="2335517" y="281380"/>
                      <a:pt x="1880469" y="260831"/>
                    </a:cubicBezTo>
                    <a:cubicBezTo>
                      <a:pt x="1585660" y="247519"/>
                      <a:pt x="1283245" y="266577"/>
                      <a:pt x="989675" y="307538"/>
                    </a:cubicBezTo>
                    <a:lnTo>
                      <a:pt x="0" y="250419"/>
                    </a:lnTo>
                    <a:lnTo>
                      <a:pt x="4858" y="169923"/>
                    </a:lnTo>
                    <a:cubicBezTo>
                      <a:pt x="543116" y="59278"/>
                      <a:pt x="1231841" y="-26781"/>
                      <a:pt x="2002421" y="7710"/>
                    </a:cubicBezTo>
                    <a:close/>
                  </a:path>
                </a:pathLst>
              </a:custGeom>
              <a:solidFill>
                <a:srgbClr val="A7D0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700">
                  <a:latin typeface="Arial" charset="0"/>
                  <a:cs typeface="Arial" pitchFamily="34" charset="0"/>
                </a:endParaRPr>
              </a:p>
            </p:txBody>
          </p:sp>
          <p:grpSp>
            <p:nvGrpSpPr>
              <p:cNvPr id="46" name="Группа 45"/>
              <p:cNvGrpSpPr/>
              <p:nvPr/>
            </p:nvGrpSpPr>
            <p:grpSpPr>
              <a:xfrm>
                <a:off x="-8976" y="5750183"/>
                <a:ext cx="8991821" cy="1095217"/>
                <a:chOff x="-8976" y="5750183"/>
                <a:chExt cx="8991821" cy="1095217"/>
              </a:xfrm>
            </p:grpSpPr>
            <p:sp>
              <p:nvSpPr>
                <p:cNvPr id="47" name="Freeform 8"/>
                <p:cNvSpPr>
                  <a:spLocks/>
                </p:cNvSpPr>
                <p:nvPr/>
              </p:nvSpPr>
              <p:spPr bwMode="auto">
                <a:xfrm rot="21401812">
                  <a:off x="8766" y="5750183"/>
                  <a:ext cx="8974079" cy="9975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74079" h="997596">
                      <a:moveTo>
                        <a:pt x="8974079" y="256658"/>
                      </a:moveTo>
                      <a:lnTo>
                        <a:pt x="8969227" y="340728"/>
                      </a:lnTo>
                      <a:cubicBezTo>
                        <a:pt x="8564536" y="640458"/>
                        <a:pt x="7878802" y="997596"/>
                        <a:pt x="6912361" y="997596"/>
                      </a:cubicBezTo>
                      <a:cubicBezTo>
                        <a:pt x="5249207" y="997596"/>
                        <a:pt x="3171705" y="95150"/>
                        <a:pt x="1612138" y="95151"/>
                      </a:cubicBezTo>
                      <a:cubicBezTo>
                        <a:pt x="878567" y="95151"/>
                        <a:pt x="351898" y="189883"/>
                        <a:pt x="0" y="290901"/>
                      </a:cubicBezTo>
                      <a:lnTo>
                        <a:pt x="5097" y="206451"/>
                      </a:lnTo>
                      <a:cubicBezTo>
                        <a:pt x="356949" y="99692"/>
                        <a:pt x="882082" y="-1"/>
                        <a:pt x="1612138" y="0"/>
                      </a:cubicBezTo>
                      <a:cubicBezTo>
                        <a:pt x="3168828" y="0"/>
                        <a:pt x="5249207" y="961914"/>
                        <a:pt x="6912361" y="961913"/>
                      </a:cubicBezTo>
                      <a:cubicBezTo>
                        <a:pt x="7883088" y="961913"/>
                        <a:pt x="8570523" y="577496"/>
                        <a:pt x="8974079" y="256658"/>
                      </a:cubicBezTo>
                      <a:close/>
                    </a:path>
                  </a:pathLst>
                </a:custGeom>
                <a:solidFill>
                  <a:srgbClr val="CBDB2A"/>
                </a:solidFill>
                <a:ln w="12700">
                  <a:solidFill>
                    <a:srgbClr val="CBDB2A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sz="1700">
                    <a:latin typeface="Arial" charset="0"/>
                    <a:cs typeface="Arial" pitchFamily="34" charset="0"/>
                  </a:endParaRPr>
                </a:p>
              </p:txBody>
            </p:sp>
            <p:sp>
              <p:nvSpPr>
                <p:cNvPr id="48" name="Freeform 9"/>
                <p:cNvSpPr>
                  <a:spLocks/>
                </p:cNvSpPr>
                <p:nvPr/>
              </p:nvSpPr>
              <p:spPr bwMode="auto">
                <a:xfrm rot="21401812">
                  <a:off x="-8976" y="5845921"/>
                  <a:ext cx="8991280" cy="9561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76656" h="956109">
                      <a:moveTo>
                        <a:pt x="8976656" y="245543"/>
                      </a:moveTo>
                      <a:lnTo>
                        <a:pt x="8968839" y="380995"/>
                      </a:lnTo>
                      <a:cubicBezTo>
                        <a:pt x="8560462" y="647681"/>
                        <a:pt x="7881915" y="956109"/>
                        <a:pt x="6935009" y="956109"/>
                      </a:cubicBezTo>
                      <a:cubicBezTo>
                        <a:pt x="5268979" y="956109"/>
                        <a:pt x="3185721" y="144234"/>
                        <a:pt x="1623278" y="144234"/>
                      </a:cubicBezTo>
                      <a:cubicBezTo>
                        <a:pt x="882318" y="144234"/>
                        <a:pt x="352320" y="230846"/>
                        <a:pt x="0" y="322515"/>
                      </a:cubicBezTo>
                      <a:lnTo>
                        <a:pt x="7638" y="195957"/>
                      </a:lnTo>
                      <a:cubicBezTo>
                        <a:pt x="359537" y="94859"/>
                        <a:pt x="886396" y="0"/>
                        <a:pt x="1620399" y="0"/>
                      </a:cubicBezTo>
                      <a:cubicBezTo>
                        <a:pt x="3177089" y="0"/>
                        <a:pt x="5257469" y="902579"/>
                        <a:pt x="6920623" y="902579"/>
                      </a:cubicBezTo>
                      <a:cubicBezTo>
                        <a:pt x="7886613" y="902579"/>
                        <a:pt x="8572070" y="545423"/>
                        <a:pt x="8976656" y="245543"/>
                      </a:cubicBezTo>
                      <a:close/>
                    </a:path>
                  </a:pathLst>
                </a:custGeom>
                <a:solidFill>
                  <a:srgbClr val="6D9D3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sz="1700">
                    <a:latin typeface="Arial" charset="0"/>
                    <a:cs typeface="Arial" pitchFamily="34" charset="0"/>
                  </a:endParaRPr>
                </a:p>
              </p:txBody>
            </p:sp>
            <p:sp>
              <p:nvSpPr>
                <p:cNvPr id="49" name="Freeform 10"/>
                <p:cNvSpPr>
                  <a:spLocks/>
                </p:cNvSpPr>
                <p:nvPr/>
              </p:nvSpPr>
              <p:spPr bwMode="auto">
                <a:xfrm rot="21401812">
                  <a:off x="5052" y="5990568"/>
                  <a:ext cx="8964051" cy="8548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75335" h="854832">
                      <a:moveTo>
                        <a:pt x="8975335" y="228107"/>
                      </a:moveTo>
                      <a:lnTo>
                        <a:pt x="8968669" y="343617"/>
                      </a:lnTo>
                      <a:cubicBezTo>
                        <a:pt x="8565323" y="579247"/>
                        <a:pt x="7907768" y="846431"/>
                        <a:pt x="6996356" y="854832"/>
                      </a:cubicBezTo>
                      <a:lnTo>
                        <a:pt x="6771421" y="842418"/>
                      </a:lnTo>
                      <a:lnTo>
                        <a:pt x="6160628" y="808709"/>
                      </a:lnTo>
                      <a:cubicBezTo>
                        <a:pt x="4658324" y="648621"/>
                        <a:pt x="2957691" y="118920"/>
                        <a:pt x="1633308" y="118921"/>
                      </a:cubicBezTo>
                      <a:cubicBezTo>
                        <a:pt x="885697" y="118921"/>
                        <a:pt x="352711" y="198599"/>
                        <a:pt x="0" y="282365"/>
                      </a:cubicBezTo>
                      <a:lnTo>
                        <a:pt x="6280" y="178326"/>
                      </a:lnTo>
                      <a:cubicBezTo>
                        <a:pt x="358237" y="86650"/>
                        <a:pt x="887657" y="1"/>
                        <a:pt x="1627553" y="0"/>
                      </a:cubicBezTo>
                      <a:cubicBezTo>
                        <a:pt x="3187184" y="1"/>
                        <a:pt x="5267650" y="811631"/>
                        <a:pt x="6930874" y="811631"/>
                      </a:cubicBezTo>
                      <a:cubicBezTo>
                        <a:pt x="7887631" y="811631"/>
                        <a:pt x="8569204" y="496328"/>
                        <a:pt x="8975335" y="228107"/>
                      </a:cubicBezTo>
                      <a:close/>
                    </a:path>
                  </a:pathLst>
                </a:custGeom>
                <a:solidFill>
                  <a:srgbClr val="8DC63F"/>
                </a:solidFill>
                <a:ln w="19050">
                  <a:solidFill>
                    <a:srgbClr val="8DC63F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sz="1700">
                    <a:latin typeface="Arial" charset="0"/>
                    <a:cs typeface="Arial" pitchFamily="34" charset="0"/>
                  </a:endParaRPr>
                </a:p>
              </p:txBody>
            </p:sp>
          </p:grpSp>
        </p:grpSp>
      </p:grpSp>
      <p:pic>
        <p:nvPicPr>
          <p:cNvPr id="50" name="Picture 2"/>
          <p:cNvPicPr>
            <a:picLocks noChangeAspect="1" noChangeArrowheads="1"/>
          </p:cNvPicPr>
          <p:nvPr userDrawn="1"/>
        </p:nvPicPr>
        <p:blipFill rotWithShape="1">
          <a:blip r:embed="rId4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341360" y="3255688"/>
            <a:ext cx="4802640" cy="310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1470594" y="3698325"/>
            <a:ext cx="5909556" cy="266571"/>
          </a:xfrm>
        </p:spPr>
        <p:txBody>
          <a:bodyPr wrap="square">
            <a:spAutoFit/>
          </a:bodyPr>
          <a:lstStyle>
            <a:lvl1pPr>
              <a:defRPr sz="17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en-US" noProof="0" dirty="0" smtClean="0"/>
              <a:t>Click to edit Master subtitle style</a:t>
            </a:r>
            <a:endParaRPr lang="ru-RU" noProof="0" dirty="0" smtClean="0"/>
          </a:p>
        </p:txBody>
      </p:sp>
    </p:spTree>
    <p:extLst>
      <p:ext uri="{BB962C8B-B14F-4D97-AF65-F5344CB8AC3E}">
        <p14:creationId xmlns:p14="http://schemas.microsoft.com/office/powerpoint/2010/main" val="29276025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0"/>
          </p:nvPr>
        </p:nvSpPr>
        <p:spPr>
          <a:xfrm>
            <a:off x="1532369" y="1718550"/>
            <a:ext cx="6331957" cy="1332853"/>
          </a:xfrm>
        </p:spPr>
        <p:txBody>
          <a:bodyPr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1" hasCustomPrompt="1"/>
          </p:nvPr>
        </p:nvSpPr>
        <p:spPr>
          <a:xfrm>
            <a:off x="121489" y="6614571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ИСТОЧНИК: источник</a:t>
            </a:r>
          </a:p>
        </p:txBody>
      </p:sp>
      <p:sp>
        <p:nvSpPr>
          <p:cNvPr id="13" name="Текст 11"/>
          <p:cNvSpPr>
            <a:spLocks noGrp="1"/>
          </p:cNvSpPr>
          <p:nvPr>
            <p:ph type="body" sz="quarter" idx="12" hasCustomPrompt="1"/>
          </p:nvPr>
        </p:nvSpPr>
        <p:spPr>
          <a:xfrm>
            <a:off x="121489" y="6376149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1 Сноска</a:t>
            </a:r>
          </a:p>
        </p:txBody>
      </p:sp>
      <p:sp>
        <p:nvSpPr>
          <p:cNvPr id="10" name="Title Placeholder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121489" y="497105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rgbClr val="049536"/>
                </a:solidFill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5956097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>
            <a:off x="0" y="958177"/>
            <a:ext cx="9144000" cy="0"/>
          </a:xfrm>
          <a:prstGeom prst="line">
            <a:avLst/>
          </a:prstGeom>
          <a:ln>
            <a:solidFill>
              <a:srgbClr val="C6DE2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8234" y="573899"/>
            <a:ext cx="6428454" cy="29238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pic>
        <p:nvPicPr>
          <p:cNvPr id="5" name="Picture 3" descr="C:\Users\amosova-pn\Desktop\Информация\Амосовой Полине\Бренд\есть\Логотипы\PI_S1\PI_S1_RGB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3" y="184651"/>
            <a:ext cx="2152435" cy="597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 userDrawn="1"/>
        </p:nvSpPr>
        <p:spPr>
          <a:xfrm>
            <a:off x="8604449" y="6453350"/>
            <a:ext cx="539552" cy="307777"/>
          </a:xfrm>
          <a:prstGeom prst="rect">
            <a:avLst/>
          </a:prstGeom>
          <a:noFill/>
        </p:spPr>
        <p:txBody>
          <a:bodyPr wrap="square" lIns="91399" tIns="45703" rIns="91399" bIns="45703" rtlCol="0">
            <a:spAutoFit/>
          </a:bodyPr>
          <a:lstStyle>
            <a:defPPr>
              <a:defRPr lang="ru-RU"/>
            </a:defPPr>
            <a:lvl1pPr>
              <a:defRPr sz="14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defTabSz="913997" fontAlgn="auto">
              <a:spcBef>
                <a:spcPts val="0"/>
              </a:spcBef>
              <a:spcAft>
                <a:spcPts val="0"/>
              </a:spcAft>
            </a:pPr>
            <a:fld id="{91AD4EB0-CEB3-4892-90AA-400FF97E5AC3}" type="slidenum">
              <a:rPr lang="ru-RU" smtClean="0"/>
              <a:pPr defTabSz="913997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8750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5.jpe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18" Type="http://schemas.openxmlformats.org/officeDocument/2006/relationships/tags" Target="../tags/tag6.xml"/><Relationship Id="rId26" Type="http://schemas.openxmlformats.org/officeDocument/2006/relationships/oleObject" Target="../embeddings/oleObject4.bin"/><Relationship Id="rId3" Type="http://schemas.openxmlformats.org/officeDocument/2006/relationships/slideLayout" Target="../slideLayouts/slideLayout29.xml"/><Relationship Id="rId21" Type="http://schemas.openxmlformats.org/officeDocument/2006/relationships/tags" Target="../tags/tag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17" Type="http://schemas.openxmlformats.org/officeDocument/2006/relationships/tags" Target="../tags/tag5.xml"/><Relationship Id="rId25" Type="http://schemas.openxmlformats.org/officeDocument/2006/relationships/image" Target="../media/image7.png"/><Relationship Id="rId2" Type="http://schemas.openxmlformats.org/officeDocument/2006/relationships/slideLayout" Target="../slideLayouts/slideLayout28.xml"/><Relationship Id="rId16" Type="http://schemas.openxmlformats.org/officeDocument/2006/relationships/vmlDrawing" Target="../drawings/vmlDrawing2.vml"/><Relationship Id="rId20" Type="http://schemas.openxmlformats.org/officeDocument/2006/relationships/tags" Target="../tags/tag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24" Type="http://schemas.openxmlformats.org/officeDocument/2006/relationships/oleObject" Target="../embeddings/oleObject3.bin"/><Relationship Id="rId5" Type="http://schemas.openxmlformats.org/officeDocument/2006/relationships/slideLayout" Target="../slideLayouts/slideLayout31.xml"/><Relationship Id="rId15" Type="http://schemas.openxmlformats.org/officeDocument/2006/relationships/theme" Target="../theme/theme3.xml"/><Relationship Id="rId23" Type="http://schemas.openxmlformats.org/officeDocument/2006/relationships/oleObject" Target="../embeddings/oleObject2.bin"/><Relationship Id="rId10" Type="http://schemas.openxmlformats.org/officeDocument/2006/relationships/slideLayout" Target="../slideLayouts/slideLayout36.xml"/><Relationship Id="rId19" Type="http://schemas.openxmlformats.org/officeDocument/2006/relationships/tags" Target="../tags/tag7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40.xml"/><Relationship Id="rId22" Type="http://schemas.openxmlformats.org/officeDocument/2006/relationships/tags" Target="../tags/tag10.xml"/><Relationship Id="rId27" Type="http://schemas.openxmlformats.org/officeDocument/2006/relationships/image" Target="../media/image8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theme" Target="../theme/theme4.xml"/><Relationship Id="rId18" Type="http://schemas.openxmlformats.org/officeDocument/2006/relationships/tags" Target="../tags/tag64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17" Type="http://schemas.openxmlformats.org/officeDocument/2006/relationships/tags" Target="../tags/tag63.xml"/><Relationship Id="rId2" Type="http://schemas.openxmlformats.org/officeDocument/2006/relationships/slideLayout" Target="../slideLayouts/slideLayout42.xml"/><Relationship Id="rId16" Type="http://schemas.openxmlformats.org/officeDocument/2006/relationships/tags" Target="../tags/tag6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5" Type="http://schemas.openxmlformats.org/officeDocument/2006/relationships/tags" Target="../tags/tag61.xml"/><Relationship Id="rId10" Type="http://schemas.openxmlformats.org/officeDocument/2006/relationships/slideLayout" Target="../slideLayouts/slideLayout50.xml"/><Relationship Id="rId19" Type="http://schemas.openxmlformats.org/officeDocument/2006/relationships/image" Target="../media/image9.png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tags" Target="../tags/tag6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tags" Target="../tags/tag70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tags" Target="../tags/tag69.xml"/><Relationship Id="rId17" Type="http://schemas.openxmlformats.org/officeDocument/2006/relationships/image" Target="../media/image9.png"/><Relationship Id="rId2" Type="http://schemas.openxmlformats.org/officeDocument/2006/relationships/slideLayout" Target="../slideLayouts/slideLayout54.xml"/><Relationship Id="rId16" Type="http://schemas.openxmlformats.org/officeDocument/2006/relationships/tags" Target="../tags/tag73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theme" Target="../theme/theme5.xml"/><Relationship Id="rId5" Type="http://schemas.openxmlformats.org/officeDocument/2006/relationships/slideLayout" Target="../slideLayouts/slideLayout57.xml"/><Relationship Id="rId15" Type="http://schemas.openxmlformats.org/officeDocument/2006/relationships/tags" Target="../tags/tag72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ags" Target="../tags/tag7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ags" Target="../tags/tag81.xml"/><Relationship Id="rId13" Type="http://schemas.openxmlformats.org/officeDocument/2006/relationships/image" Target="../media/image9.png"/><Relationship Id="rId3" Type="http://schemas.openxmlformats.org/officeDocument/2006/relationships/theme" Target="../theme/theme6.xml"/><Relationship Id="rId7" Type="http://schemas.openxmlformats.org/officeDocument/2006/relationships/tags" Target="../tags/tag80.xml"/><Relationship Id="rId12" Type="http://schemas.openxmlformats.org/officeDocument/2006/relationships/image" Target="../media/image22.emf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tags" Target="../tags/tag79.xml"/><Relationship Id="rId11" Type="http://schemas.openxmlformats.org/officeDocument/2006/relationships/oleObject" Target="../embeddings/oleObject41.bin"/><Relationship Id="rId5" Type="http://schemas.openxmlformats.org/officeDocument/2006/relationships/tags" Target="../tags/tag78.xml"/><Relationship Id="rId10" Type="http://schemas.openxmlformats.org/officeDocument/2006/relationships/tags" Target="../tags/tag83.xml"/><Relationship Id="rId4" Type="http://schemas.openxmlformats.org/officeDocument/2006/relationships/vmlDrawing" Target="../drawings/vmlDrawing15.vml"/><Relationship Id="rId9" Type="http://schemas.openxmlformats.org/officeDocument/2006/relationships/tags" Target="../tags/tag82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6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slideLayout" Target="../slideLayouts/slideLayout75.xml"/><Relationship Id="rId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74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tags" Target="../tags/tag87.xml"/><Relationship Id="rId13" Type="http://schemas.openxmlformats.org/officeDocument/2006/relationships/image" Target="../media/image22.emf"/><Relationship Id="rId3" Type="http://schemas.openxmlformats.org/officeDocument/2006/relationships/slideLayout" Target="../slideLayouts/slideLayout78.xml"/><Relationship Id="rId7" Type="http://schemas.openxmlformats.org/officeDocument/2006/relationships/tags" Target="../tags/tag86.xml"/><Relationship Id="rId12" Type="http://schemas.openxmlformats.org/officeDocument/2006/relationships/oleObject" Target="../embeddings/oleObject42.bin"/><Relationship Id="rId2" Type="http://schemas.openxmlformats.org/officeDocument/2006/relationships/slideLayout" Target="../slideLayouts/slideLayout77.xml"/><Relationship Id="rId1" Type="http://schemas.openxmlformats.org/officeDocument/2006/relationships/slideLayout" Target="../slideLayouts/slideLayout76.xml"/><Relationship Id="rId6" Type="http://schemas.openxmlformats.org/officeDocument/2006/relationships/tags" Target="../tags/tag85.xml"/><Relationship Id="rId11" Type="http://schemas.openxmlformats.org/officeDocument/2006/relationships/tags" Target="../tags/tag90.xml"/><Relationship Id="rId5" Type="http://schemas.openxmlformats.org/officeDocument/2006/relationships/vmlDrawing" Target="../drawings/vmlDrawing16.vml"/><Relationship Id="rId10" Type="http://schemas.openxmlformats.org/officeDocument/2006/relationships/tags" Target="../tags/tag89.xml"/><Relationship Id="rId4" Type="http://schemas.openxmlformats.org/officeDocument/2006/relationships/theme" Target="../theme/theme8.xml"/><Relationship Id="rId9" Type="http://schemas.openxmlformats.org/officeDocument/2006/relationships/tags" Target="../tags/tag88.xml"/><Relationship Id="rId14" Type="http://schemas.openxmlformats.org/officeDocument/2006/relationships/image" Target="../media/image9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cK 2. Slide Title"/>
          <p:cNvSpPr>
            <a:spLocks noGrp="1" noChangeArrowheads="1"/>
          </p:cNvSpPr>
          <p:nvPr>
            <p:ph type="title"/>
          </p:nvPr>
        </p:nvSpPr>
        <p:spPr bwMode="auto">
          <a:xfrm>
            <a:off x="913904" y="381470"/>
            <a:ext cx="6066431" cy="277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altLang="zh-CN" smtClean="0"/>
              <a:t>Click to edit Master title style</a:t>
            </a:r>
          </a:p>
        </p:txBody>
      </p:sp>
      <p:sp>
        <p:nvSpPr>
          <p:cNvPr id="1027" name="McK 1. On-page tracker" hidden="1"/>
          <p:cNvSpPr>
            <a:spLocks noChangeArrowheads="1"/>
          </p:cNvSpPr>
          <p:nvPr/>
        </p:nvSpPr>
        <p:spPr bwMode="auto">
          <a:xfrm>
            <a:off x="121930" y="3242"/>
            <a:ext cx="612347" cy="153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884194"/>
            <a:r>
              <a:rPr lang="ru-RU" sz="1000" dirty="0">
                <a:solidFill>
                  <a:srgbClr val="808080"/>
                </a:solidFill>
                <a:latin typeface="Arial"/>
              </a:rPr>
              <a:t>TRACKER</a:t>
            </a:r>
          </a:p>
        </p:txBody>
      </p:sp>
      <p:sp>
        <p:nvSpPr>
          <p:cNvPr id="1032" name="McK 3. Unit of measure" hidden="1"/>
          <p:cNvSpPr txBox="1">
            <a:spLocks noChangeArrowheads="1"/>
          </p:cNvSpPr>
          <p:nvPr/>
        </p:nvSpPr>
        <p:spPr bwMode="auto">
          <a:xfrm>
            <a:off x="121489" y="792056"/>
            <a:ext cx="3730492" cy="222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ru-RU" sz="1400" dirty="0" smtClean="0">
                <a:solidFill>
                  <a:srgbClr val="808080"/>
                </a:solidFill>
              </a:rPr>
              <a:t>Unit of measure</a:t>
            </a:r>
          </a:p>
        </p:txBody>
      </p:sp>
      <p:grpSp>
        <p:nvGrpSpPr>
          <p:cNvPr id="1029" name="McK Slide Elements"/>
          <p:cNvGrpSpPr>
            <a:grpSpLocks/>
          </p:cNvGrpSpPr>
          <p:nvPr/>
        </p:nvGrpSpPr>
        <p:grpSpPr bwMode="auto">
          <a:xfrm>
            <a:off x="121489" y="6265194"/>
            <a:ext cx="8722840" cy="432474"/>
            <a:chOff x="75" y="3868"/>
            <a:chExt cx="5385" cy="267"/>
          </a:xfrm>
        </p:grpSpPr>
        <p:sp>
          <p:nvSpPr>
            <p:cNvPr id="1151" name="McK 4. Footnote" hidden="1"/>
            <p:cNvSpPr txBox="1">
              <a:spLocks noChangeArrowheads="1"/>
            </p:cNvSpPr>
            <p:nvPr userDrawn="1"/>
          </p:nvSpPr>
          <p:spPr bwMode="auto">
            <a:xfrm>
              <a:off x="75" y="3868"/>
              <a:ext cx="5385" cy="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pitchFamily="34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pitchFamily="34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pitchFamily="34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pitchFamily="34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ru-RU" sz="1000" dirty="0" smtClean="0">
                  <a:solidFill>
                    <a:srgbClr val="000000"/>
                  </a:solidFill>
                </a:rPr>
                <a:t>1 Сноска</a:t>
              </a:r>
            </a:p>
          </p:txBody>
        </p:sp>
        <p:sp>
          <p:nvSpPr>
            <p:cNvPr id="1044" name="McK 5. Source" hidden="1"/>
            <p:cNvSpPr>
              <a:spLocks noChangeArrowheads="1"/>
            </p:cNvSpPr>
            <p:nvPr userDrawn="1"/>
          </p:nvSpPr>
          <p:spPr bwMode="auto">
            <a:xfrm>
              <a:off x="75" y="4040"/>
              <a:ext cx="4323" cy="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ctr">
              <a:spAutoFit/>
            </a:bodyPr>
            <a:lstStyle/>
            <a:p>
              <a:pPr marL="761410" indent="-761410" defTabSz="872823">
                <a:tabLst>
                  <a:tab pos="759866" algn="l"/>
                </a:tabLst>
              </a:pPr>
              <a:r>
                <a:rPr lang="ru-RU" sz="1000" dirty="0">
                  <a:latin typeface="Arial"/>
                </a:rPr>
                <a:t>ИСТОЧНИК: источник</a:t>
              </a:r>
            </a:p>
          </p:txBody>
        </p:sp>
      </p:grpSp>
      <p:grpSp>
        <p:nvGrpSpPr>
          <p:cNvPr id="1030" name="ACET" hidden="1"/>
          <p:cNvGrpSpPr>
            <a:grpSpLocks/>
          </p:cNvGrpSpPr>
          <p:nvPr/>
        </p:nvGrpSpPr>
        <p:grpSpPr bwMode="auto">
          <a:xfrm>
            <a:off x="1482167" y="1150019"/>
            <a:ext cx="4350892" cy="518318"/>
            <a:chOff x="915" y="710"/>
            <a:chExt cx="2686" cy="320"/>
          </a:xfrm>
        </p:grpSpPr>
        <p:cxnSp>
          <p:nvCxnSpPr>
            <p:cNvPr id="1041" name="AutoShape 249" hidden="1"/>
            <p:cNvCxnSpPr>
              <a:cxnSpLocks noChangeShapeType="1"/>
              <a:stCxn id="1042" idx="4"/>
              <a:endCxn id="1042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042" name="AutoShape 250" hidden="1"/>
            <p:cNvSpPr>
              <a:spLocks noChangeArrowheads="1"/>
            </p:cNvSpPr>
            <p:nvPr/>
          </p:nvSpPr>
          <p:spPr bwMode="auto">
            <a:xfrm>
              <a:off x="915" y="710"/>
              <a:ext cx="2686" cy="320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pPr defTabSz="884194"/>
              <a:r>
                <a:rPr lang="ru-RU" b="1" dirty="0">
                  <a:latin typeface="Arial"/>
                </a:rPr>
                <a:t>Название документа</a:t>
              </a:r>
            </a:p>
            <a:p>
              <a:pPr defTabSz="884194"/>
              <a:r>
                <a:rPr lang="ru-RU" dirty="0">
                  <a:solidFill>
                    <a:srgbClr val="808080"/>
                  </a:solidFill>
                  <a:latin typeface="Arial"/>
                </a:rPr>
                <a:t>Unit of measure</a:t>
              </a:r>
            </a:p>
          </p:txBody>
        </p:sp>
      </p:grpSp>
      <p:sp>
        <p:nvSpPr>
          <p:cNvPr id="1304" name="Rectangle 28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809134" y="6598844"/>
            <a:ext cx="199241" cy="155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 b="0" smtClean="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defTabSz="884194">
              <a:defRPr/>
            </a:pPr>
            <a:fld id="{B3844F83-A5C1-4B68-9BBD-E8451CC676F7}" type="slidenum">
              <a:rPr lang="ru-RU" smtClean="0"/>
              <a:pPr defTabSz="884194">
                <a:defRPr/>
              </a:pPr>
              <a:t>‹#›</a:t>
            </a:fld>
            <a:r>
              <a:rPr lang="ru-RU" smtClean="0"/>
              <a:t> </a:t>
            </a:r>
            <a:endParaRPr lang="ru-RU" dirty="0"/>
          </a:p>
        </p:txBody>
      </p:sp>
      <p:sp>
        <p:nvSpPr>
          <p:cNvPr id="2" name="Rectangle 28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82160" y="1990670"/>
            <a:ext cx="4389768" cy="1247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</a:p>
        </p:txBody>
      </p:sp>
      <p:sp>
        <p:nvSpPr>
          <p:cNvPr id="1033" name="doc id"/>
          <p:cNvSpPr>
            <a:spLocks noChangeArrowheads="1"/>
          </p:cNvSpPr>
          <p:nvPr/>
        </p:nvSpPr>
        <p:spPr bwMode="auto">
          <a:xfrm>
            <a:off x="8246616" y="37255"/>
            <a:ext cx="670614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872823"/>
            <a:endParaRPr lang="ru-RU" sz="800" dirty="0">
              <a:latin typeface="Arial"/>
            </a:endParaRPr>
          </a:p>
        </p:txBody>
      </p:sp>
      <p:pic>
        <p:nvPicPr>
          <p:cNvPr id="1034" name="Picture 338" descr="Сбербанк России. Всегда рядом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24" r="6099" b="7909"/>
          <a:stretch>
            <a:fillRect/>
          </a:stretch>
        </p:blipFill>
        <p:spPr bwMode="auto">
          <a:xfrm>
            <a:off x="6979909" y="93945"/>
            <a:ext cx="2070156" cy="513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35" name="Группа 14"/>
          <p:cNvGrpSpPr>
            <a:grpSpLocks/>
          </p:cNvGrpSpPr>
          <p:nvPr/>
        </p:nvGrpSpPr>
        <p:grpSpPr bwMode="auto">
          <a:xfrm>
            <a:off x="121489" y="701360"/>
            <a:ext cx="8973916" cy="43733"/>
            <a:chOff x="273050" y="888717"/>
            <a:chExt cx="9400377" cy="36000"/>
          </a:xfrm>
        </p:grpSpPr>
        <p:cxnSp>
          <p:nvCxnSpPr>
            <p:cNvPr id="8" name="Прямая соединительная линия 12"/>
            <p:cNvCxnSpPr/>
            <p:nvPr userDrawn="1"/>
          </p:nvCxnSpPr>
          <p:spPr>
            <a:xfrm>
              <a:off x="273050" y="908050"/>
              <a:ext cx="9359900" cy="1588"/>
            </a:xfrm>
            <a:prstGeom prst="line">
              <a:avLst/>
            </a:prstGeom>
            <a:ln w="50800" cap="flat">
              <a:gradFill flip="none" rotWithShape="1">
                <a:gsLst>
                  <a:gs pos="0">
                    <a:schemeClr val="accent1"/>
                  </a:gs>
                  <a:gs pos="100000">
                    <a:schemeClr val="accent3"/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Прямоугольный треугольник 13"/>
            <p:cNvSpPr/>
            <p:nvPr userDrawn="1"/>
          </p:nvSpPr>
          <p:spPr>
            <a:xfrm flipH="1">
              <a:off x="9602161" y="888717"/>
              <a:ext cx="71266" cy="36000"/>
            </a:xfrm>
            <a:prstGeom prst="rtTriangle">
              <a:avLst/>
            </a:prstGeom>
            <a:solidFill>
              <a:schemeClr val="bg1"/>
            </a:solidFill>
            <a:ln w="38100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884194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8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036" name="Группа 15"/>
          <p:cNvGrpSpPr>
            <a:grpSpLocks/>
          </p:cNvGrpSpPr>
          <p:nvPr/>
        </p:nvGrpSpPr>
        <p:grpSpPr bwMode="auto">
          <a:xfrm>
            <a:off x="121489" y="6731660"/>
            <a:ext cx="8973916" cy="43734"/>
            <a:chOff x="273050" y="888717"/>
            <a:chExt cx="9400377" cy="36000"/>
          </a:xfrm>
        </p:grpSpPr>
        <p:cxnSp>
          <p:nvCxnSpPr>
            <p:cNvPr id="11" name="Прямая соединительная линия 16"/>
            <p:cNvCxnSpPr/>
            <p:nvPr userDrawn="1"/>
          </p:nvCxnSpPr>
          <p:spPr>
            <a:xfrm>
              <a:off x="273050" y="908050"/>
              <a:ext cx="9359900" cy="1588"/>
            </a:xfrm>
            <a:prstGeom prst="line">
              <a:avLst/>
            </a:prstGeom>
            <a:ln w="50800" cap="flat">
              <a:gradFill flip="none" rotWithShape="1">
                <a:gsLst>
                  <a:gs pos="0">
                    <a:schemeClr val="accent1"/>
                  </a:gs>
                  <a:gs pos="100000">
                    <a:schemeClr val="accent3"/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Прямоугольный треугольник 17"/>
            <p:cNvSpPr/>
            <p:nvPr userDrawn="1"/>
          </p:nvSpPr>
          <p:spPr>
            <a:xfrm flipH="1">
              <a:off x="9602161" y="888717"/>
              <a:ext cx="71266" cy="36000"/>
            </a:xfrm>
            <a:prstGeom prst="rtTriangle">
              <a:avLst/>
            </a:prstGeom>
            <a:solidFill>
              <a:schemeClr val="bg1"/>
            </a:solidFill>
            <a:ln w="38100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884194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800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28442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0" r:id="rId1"/>
    <p:sldLayoutId id="2147484231" r:id="rId2"/>
    <p:sldLayoutId id="2147484232" r:id="rId3"/>
    <p:sldLayoutId id="2147484233" r:id="rId4"/>
    <p:sldLayoutId id="2147484234" r:id="rId5"/>
    <p:sldLayoutId id="2147484235" r:id="rId6"/>
    <p:sldLayoutId id="2147484236" r:id="rId7"/>
    <p:sldLayoutId id="2147484237" r:id="rId8"/>
    <p:sldLayoutId id="2147484238" r:id="rId9"/>
    <p:sldLayoutId id="2147484239" r:id="rId10"/>
    <p:sldLayoutId id="2147484240" r:id="rId11"/>
    <p:sldLayoutId id="2147484314" r:id="rId12"/>
    <p:sldLayoutId id="2147484315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872823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1900" b="1">
          <a:solidFill>
            <a:srgbClr val="00703C"/>
          </a:solidFill>
          <a:latin typeface="+mj-lt"/>
          <a:ea typeface="+mj-ea"/>
          <a:cs typeface="+mj-cs"/>
        </a:defRPr>
      </a:lvl1pPr>
      <a:lvl2pPr algn="l" defTabSz="872823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1900" b="1">
          <a:solidFill>
            <a:srgbClr val="00703C"/>
          </a:solidFill>
          <a:latin typeface="Arial" pitchFamily="34" charset="0"/>
        </a:defRPr>
      </a:lvl2pPr>
      <a:lvl3pPr algn="l" defTabSz="872823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1900" b="1">
          <a:solidFill>
            <a:srgbClr val="00703C"/>
          </a:solidFill>
          <a:latin typeface="Arial" pitchFamily="34" charset="0"/>
        </a:defRPr>
      </a:lvl3pPr>
      <a:lvl4pPr algn="l" defTabSz="872823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1900" b="1">
          <a:solidFill>
            <a:srgbClr val="00703C"/>
          </a:solidFill>
          <a:latin typeface="Arial" pitchFamily="34" charset="0"/>
        </a:defRPr>
      </a:lvl4pPr>
      <a:lvl5pPr algn="l" defTabSz="872823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1900" b="1">
          <a:solidFill>
            <a:srgbClr val="00703C"/>
          </a:solidFill>
          <a:latin typeface="Arial" pitchFamily="34" charset="0"/>
        </a:defRPr>
      </a:lvl5pPr>
      <a:lvl6pPr marL="445636" algn="l" defTabSz="872823" rtl="0" fontAlgn="base">
        <a:lnSpc>
          <a:spcPct val="95000"/>
        </a:lnSpc>
        <a:spcBef>
          <a:spcPct val="0"/>
        </a:spcBef>
        <a:spcAft>
          <a:spcPct val="0"/>
        </a:spcAft>
        <a:defRPr sz="1900" b="1">
          <a:solidFill>
            <a:srgbClr val="00703C"/>
          </a:solidFill>
          <a:latin typeface="Arial" pitchFamily="34" charset="0"/>
        </a:defRPr>
      </a:lvl6pPr>
      <a:lvl7pPr marL="891389" algn="l" defTabSz="872823" rtl="0" fontAlgn="base">
        <a:lnSpc>
          <a:spcPct val="95000"/>
        </a:lnSpc>
        <a:spcBef>
          <a:spcPct val="0"/>
        </a:spcBef>
        <a:spcAft>
          <a:spcPct val="0"/>
        </a:spcAft>
        <a:defRPr sz="1900" b="1">
          <a:solidFill>
            <a:srgbClr val="00703C"/>
          </a:solidFill>
          <a:latin typeface="Arial" pitchFamily="34" charset="0"/>
        </a:defRPr>
      </a:lvl7pPr>
      <a:lvl8pPr marL="1337098" algn="l" defTabSz="872823" rtl="0" fontAlgn="base">
        <a:lnSpc>
          <a:spcPct val="95000"/>
        </a:lnSpc>
        <a:spcBef>
          <a:spcPct val="0"/>
        </a:spcBef>
        <a:spcAft>
          <a:spcPct val="0"/>
        </a:spcAft>
        <a:defRPr sz="1900" b="1">
          <a:solidFill>
            <a:srgbClr val="00703C"/>
          </a:solidFill>
          <a:latin typeface="Arial" pitchFamily="34" charset="0"/>
        </a:defRPr>
      </a:lvl8pPr>
      <a:lvl9pPr marL="1782801" algn="l" defTabSz="872823" rtl="0" fontAlgn="base">
        <a:lnSpc>
          <a:spcPct val="95000"/>
        </a:lnSpc>
        <a:spcBef>
          <a:spcPct val="0"/>
        </a:spcBef>
        <a:spcAft>
          <a:spcPct val="0"/>
        </a:spcAft>
        <a:defRPr sz="1900" b="1">
          <a:solidFill>
            <a:srgbClr val="00703C"/>
          </a:solidFill>
          <a:latin typeface="Arial" pitchFamily="34" charset="0"/>
        </a:defRPr>
      </a:lvl9pPr>
    </p:titleStyle>
    <p:bodyStyle>
      <a:lvl1pPr marL="334272" indent="-334272" algn="l" defTabSz="872823" rtl="0" eaLnBrk="0" fontAlgn="base" hangingPunct="0">
        <a:spcBef>
          <a:spcPct val="0"/>
        </a:spcBef>
        <a:spcAft>
          <a:spcPct val="0"/>
        </a:spcAft>
        <a:buClr>
          <a:schemeClr val="tx2"/>
        </a:buClr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188817" indent="-187268" algn="l" defTabSz="872823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sz="1600">
          <a:solidFill>
            <a:schemeClr val="tx1"/>
          </a:solidFill>
          <a:latin typeface="+mn-lt"/>
        </a:defRPr>
      </a:lvl2pPr>
      <a:lvl3pPr marL="445636" indent="-255356" algn="l" defTabSz="872823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sz="1600">
          <a:solidFill>
            <a:schemeClr val="tx1"/>
          </a:solidFill>
          <a:latin typeface="+mn-lt"/>
        </a:defRPr>
      </a:lvl3pPr>
      <a:lvl4pPr marL="598915" indent="-151646" algn="l" defTabSz="872823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sz="1600">
          <a:solidFill>
            <a:schemeClr val="tx1"/>
          </a:solidFill>
          <a:latin typeface="+mn-lt"/>
        </a:defRPr>
      </a:lvl4pPr>
      <a:lvl5pPr marL="727356" indent="-126909" algn="l" defTabSz="872823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5pPr>
      <a:lvl6pPr marL="1173072" indent="-126909" algn="l" defTabSz="872823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pitchFamily="34" charset="0"/>
        <a:buChar char="-"/>
        <a:defRPr sz="1600">
          <a:solidFill>
            <a:schemeClr val="tx1"/>
          </a:solidFill>
          <a:latin typeface="+mn-lt"/>
        </a:defRPr>
      </a:lvl6pPr>
      <a:lvl7pPr marL="1618755" indent="-126909" algn="l" defTabSz="872823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pitchFamily="34" charset="0"/>
        <a:buChar char="-"/>
        <a:defRPr sz="1600">
          <a:solidFill>
            <a:schemeClr val="tx1"/>
          </a:solidFill>
          <a:latin typeface="+mn-lt"/>
        </a:defRPr>
      </a:lvl7pPr>
      <a:lvl8pPr marL="2064474" indent="-126909" algn="l" defTabSz="872823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pitchFamily="34" charset="0"/>
        <a:buChar char="-"/>
        <a:defRPr sz="1600">
          <a:solidFill>
            <a:schemeClr val="tx1"/>
          </a:solidFill>
          <a:latin typeface="+mn-lt"/>
        </a:defRPr>
      </a:lvl8pPr>
      <a:lvl9pPr marL="2510166" indent="-126909" algn="l" defTabSz="872823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pitchFamily="34" charset="0"/>
        <a:buChar char="-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891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45636" algn="l" defTabSz="891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91389" algn="l" defTabSz="891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37098" algn="l" defTabSz="891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782801" algn="l" defTabSz="891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28495" algn="l" defTabSz="891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201" algn="l" defTabSz="891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19898" algn="l" defTabSz="891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65605" algn="l" defTabSz="891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4" descr="LEFT_01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" y="333375"/>
            <a:ext cx="646113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67" name="Picture 23" descr="LEFT_01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" y="333375"/>
            <a:ext cx="646113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68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057278" y="393700"/>
            <a:ext cx="5603875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88069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7265" y="1711328"/>
            <a:ext cx="7500937" cy="428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7" rIns="91431" bIns="4571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054" name="Line 6"/>
          <p:cNvSpPr>
            <a:spLocks noChangeShapeType="1"/>
          </p:cNvSpPr>
          <p:nvPr/>
        </p:nvSpPr>
        <p:spPr bwMode="auto">
          <a:xfrm>
            <a:off x="1066800" y="1014413"/>
            <a:ext cx="7689850" cy="0"/>
          </a:xfrm>
          <a:prstGeom prst="line">
            <a:avLst/>
          </a:prstGeom>
          <a:noFill/>
          <a:ln w="28575">
            <a:solidFill>
              <a:srgbClr val="00703C"/>
            </a:solidFill>
            <a:round/>
            <a:headEnd/>
            <a:tailEnd/>
          </a:ln>
          <a:extLst/>
        </p:spPr>
        <p:txBody>
          <a:bodyPr wrap="none" lIns="91431" tIns="45717" rIns="91431" bIns="45717" anchor="ctr"/>
          <a:lstStyle/>
          <a:p>
            <a:pPr>
              <a:defRPr/>
            </a:pPr>
            <a:endParaRPr lang="ru-RU" sz="1800">
              <a:cs typeface="Arial" pitchFamily="34" charset="0"/>
            </a:endParaRPr>
          </a:p>
        </p:txBody>
      </p:sp>
      <p:sp>
        <p:nvSpPr>
          <p:cNvPr id="2055" name="Line 9"/>
          <p:cNvSpPr>
            <a:spLocks noChangeShapeType="1"/>
          </p:cNvSpPr>
          <p:nvPr/>
        </p:nvSpPr>
        <p:spPr bwMode="auto">
          <a:xfrm>
            <a:off x="0" y="1014413"/>
            <a:ext cx="652463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xtLst/>
        </p:spPr>
        <p:txBody>
          <a:bodyPr wrap="none" lIns="91431" tIns="45717" rIns="91431" bIns="45717" anchor="ctr"/>
          <a:lstStyle/>
          <a:p>
            <a:pPr>
              <a:defRPr/>
            </a:pPr>
            <a:endParaRPr lang="ru-RU" sz="1800">
              <a:cs typeface="Arial" pitchFamily="34" charset="0"/>
            </a:endParaRPr>
          </a:p>
        </p:txBody>
      </p:sp>
      <p:pic>
        <p:nvPicPr>
          <p:cNvPr id="88072" name="Picture 15" descr="logo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6919913" y="366716"/>
            <a:ext cx="1871662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8073" name="Group 13"/>
          <p:cNvGrpSpPr>
            <a:grpSpLocks/>
          </p:cNvGrpSpPr>
          <p:nvPr/>
        </p:nvGrpSpPr>
        <p:grpSpPr bwMode="auto">
          <a:xfrm>
            <a:off x="8096250" y="6242050"/>
            <a:ext cx="1047750" cy="241300"/>
            <a:chOff x="5100" y="3932"/>
            <a:chExt cx="660" cy="152"/>
          </a:xfrm>
        </p:grpSpPr>
        <p:sp>
          <p:nvSpPr>
            <p:cNvPr id="2059" name="AutoShape 2"/>
            <p:cNvSpPr>
              <a:spLocks noChangeArrowheads="1"/>
            </p:cNvSpPr>
            <p:nvPr userDrawn="1"/>
          </p:nvSpPr>
          <p:spPr bwMode="auto">
            <a:xfrm>
              <a:off x="5100" y="3932"/>
              <a:ext cx="660" cy="152"/>
            </a:xfrm>
            <a:prstGeom prst="roundRect">
              <a:avLst>
                <a:gd name="adj" fmla="val 37500"/>
              </a:avLst>
            </a:prstGeom>
            <a:solidFill>
              <a:srgbClr val="7DC244"/>
            </a:solidFill>
            <a:ln>
              <a:noFill/>
            </a:ln>
            <a:extLst/>
          </p:spPr>
          <p:txBody>
            <a:bodyPr wrap="none" anchor="ctr"/>
            <a:lstStyle/>
            <a:p>
              <a:pPr eaLnBrk="0" hangingPunct="0">
                <a:defRPr/>
              </a:pPr>
              <a:endParaRPr lang="ru-RU" sz="2400">
                <a:ea typeface="ヒラギノ角ゴ Pro W3"/>
                <a:cs typeface="ヒラギノ角ゴ Pro W3"/>
              </a:endParaRPr>
            </a:p>
          </p:txBody>
        </p:sp>
        <p:sp>
          <p:nvSpPr>
            <p:cNvPr id="2060" name="Rectangle 11"/>
            <p:cNvSpPr>
              <a:spLocks noChangeArrowheads="1"/>
            </p:cNvSpPr>
            <p:nvPr userDrawn="1"/>
          </p:nvSpPr>
          <p:spPr bwMode="auto">
            <a:xfrm>
              <a:off x="5664" y="3932"/>
              <a:ext cx="96" cy="152"/>
            </a:xfrm>
            <a:prstGeom prst="rect">
              <a:avLst/>
            </a:prstGeom>
            <a:solidFill>
              <a:srgbClr val="7DC244"/>
            </a:solidFill>
            <a:ln>
              <a:noFill/>
            </a:ln>
            <a:effectLst/>
            <a:extLst/>
          </p:spPr>
          <p:txBody>
            <a:bodyPr wrap="none" lIns="0" tIns="0" rIns="0" bIns="0" anchor="ctr"/>
            <a:lstStyle/>
            <a:p>
              <a:pPr eaLnBrk="0" hangingPunct="0">
                <a:lnSpc>
                  <a:spcPct val="90000"/>
                </a:lnSpc>
                <a:defRPr/>
              </a:pPr>
              <a:endParaRPr lang="ru-RU" sz="1200">
                <a:solidFill>
                  <a:srgbClr val="FFFFFF"/>
                </a:solidFill>
                <a:latin typeface="Arial" charset="0"/>
                <a:ea typeface="Arial" charset="0"/>
                <a:cs typeface="Arial Unicode MS" charset="0"/>
              </a:endParaRPr>
            </a:p>
          </p:txBody>
        </p:sp>
      </p:grpSp>
      <p:sp>
        <p:nvSpPr>
          <p:cNvPr id="2058" name="Rectangle 19"/>
          <p:cNvSpPr>
            <a:spLocks noChangeArrowheads="1"/>
          </p:cNvSpPr>
          <p:nvPr/>
        </p:nvSpPr>
        <p:spPr bwMode="auto">
          <a:xfrm>
            <a:off x="8197850" y="6224591"/>
            <a:ext cx="641350" cy="22860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7" rIns="91431" bIns="45717"/>
          <a:lstStyle/>
          <a:p>
            <a:pPr eaLnBrk="0" hangingPunct="0">
              <a:defRPr/>
            </a:pPr>
            <a:fld id="{B97C9868-2AFE-4FC1-B191-C7353318C3C7}" type="slidenum">
              <a:rPr lang="ru-RU" sz="1200" b="1">
                <a:solidFill>
                  <a:srgbClr val="FFFFFF"/>
                </a:solidFill>
                <a:ea typeface="ヒラギノ角ゴ Pro W3"/>
                <a:cs typeface="ヒラギノ角ゴ Pro W3"/>
              </a:rPr>
              <a:pPr eaLnBrk="0" hangingPunct="0">
                <a:defRPr/>
              </a:pPr>
              <a:t>‹#›</a:t>
            </a:fld>
            <a:endParaRPr lang="ru-RU" sz="1200">
              <a:solidFill>
                <a:srgbClr val="FFFFFF"/>
              </a:solidFill>
              <a:ea typeface="ヒラギノ角ゴ Pro W3"/>
              <a:cs typeface="ヒラギノ角ゴ Pro W3"/>
            </a:endParaRPr>
          </a:p>
        </p:txBody>
      </p:sp>
    </p:spTree>
    <p:extLst>
      <p:ext uri="{BB962C8B-B14F-4D97-AF65-F5344CB8AC3E}">
        <p14:creationId xmlns:p14="http://schemas.microsoft.com/office/powerpoint/2010/main" val="2325308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2" r:id="rId1"/>
    <p:sldLayoutId id="2147484243" r:id="rId2"/>
    <p:sldLayoutId id="2147484244" r:id="rId3"/>
    <p:sldLayoutId id="2147484245" r:id="rId4"/>
    <p:sldLayoutId id="2147484246" r:id="rId5"/>
    <p:sldLayoutId id="2147484247" r:id="rId6"/>
    <p:sldLayoutId id="2147484248" r:id="rId7"/>
    <p:sldLayoutId id="2147484249" r:id="rId8"/>
    <p:sldLayoutId id="2147484250" r:id="rId9"/>
    <p:sldLayoutId id="2147484251" r:id="rId10"/>
    <p:sldLayoutId id="2147484252" r:id="rId11"/>
    <p:sldLayoutId id="2147484316" r:id="rId12"/>
    <p:sldLayoutId id="2147484317" r:id="rId13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00703C"/>
          </a:solidFill>
          <a:latin typeface="+mj-lt"/>
          <a:ea typeface="Arial" charset="0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00703C"/>
          </a:solidFill>
          <a:latin typeface="Arial" pitchFamily="34" charset="0"/>
          <a:ea typeface="Arial" charset="0"/>
          <a:cs typeface="Arial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00703C"/>
          </a:solidFill>
          <a:latin typeface="Arial" pitchFamily="34" charset="0"/>
          <a:ea typeface="Arial" charset="0"/>
          <a:cs typeface="Arial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00703C"/>
          </a:solidFill>
          <a:latin typeface="Arial" pitchFamily="34" charset="0"/>
          <a:ea typeface="Arial" charset="0"/>
          <a:cs typeface="Arial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00703C"/>
          </a:solidFill>
          <a:latin typeface="Arial" pitchFamily="34" charset="0"/>
          <a:ea typeface="Arial" charset="0"/>
          <a:cs typeface="Arial" pitchFamily="34" charset="0"/>
        </a:defRPr>
      </a:lvl5pPr>
      <a:lvl6pPr marL="457157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00703C"/>
          </a:solidFill>
          <a:latin typeface="Arial" pitchFamily="34" charset="0"/>
        </a:defRPr>
      </a:lvl6pPr>
      <a:lvl7pPr marL="914314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00703C"/>
          </a:solidFill>
          <a:latin typeface="Arial" pitchFamily="34" charset="0"/>
        </a:defRPr>
      </a:lvl7pPr>
      <a:lvl8pPr marL="1371471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00703C"/>
          </a:solidFill>
          <a:latin typeface="Arial" pitchFamily="34" charset="0"/>
        </a:defRPr>
      </a:lvl8pPr>
      <a:lvl9pPr marL="1828626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00703C"/>
          </a:solidFill>
          <a:latin typeface="Arial" pitchFamily="34" charset="0"/>
        </a:defRPr>
      </a:lvl9pPr>
    </p:titleStyle>
    <p:bodyStyle>
      <a:lvl1pPr marL="342867" indent="-342867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har char="•"/>
        <a:defRPr kumimoji="1" sz="2800">
          <a:solidFill>
            <a:srgbClr val="00703C"/>
          </a:solidFill>
          <a:latin typeface="+mn-lt"/>
          <a:ea typeface="Arial" charset="0"/>
          <a:cs typeface="Arial" pitchFamily="34" charset="0"/>
        </a:defRPr>
      </a:lvl1pPr>
      <a:lvl2pPr marL="742880" indent="-285723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har char="–"/>
        <a:defRPr kumimoji="1" sz="2000">
          <a:solidFill>
            <a:srgbClr val="00703C"/>
          </a:solidFill>
          <a:latin typeface="+mn-lt"/>
          <a:ea typeface="Arial" charset="0"/>
          <a:cs typeface="Arial" pitchFamily="34" charset="0"/>
        </a:defRPr>
      </a:lvl2pPr>
      <a:lvl3pPr marL="1142892" indent="-228579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har char="•"/>
        <a:defRPr kumimoji="1" sz="2000">
          <a:solidFill>
            <a:srgbClr val="00703C"/>
          </a:solidFill>
          <a:latin typeface="+mn-lt"/>
          <a:ea typeface="Arial" charset="0"/>
          <a:cs typeface="Arial" pitchFamily="34" charset="0"/>
        </a:defRPr>
      </a:lvl3pPr>
      <a:lvl4pPr marL="1561953" indent="-228579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har char="–"/>
        <a:defRPr kumimoji="1" sz="2000">
          <a:solidFill>
            <a:srgbClr val="404040"/>
          </a:solidFill>
          <a:latin typeface="+mn-lt"/>
          <a:ea typeface="Arial" charset="0"/>
          <a:cs typeface="Arial" pitchFamily="34" charset="0"/>
        </a:defRPr>
      </a:lvl4pPr>
      <a:lvl5pPr marL="1981014" indent="-228579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har char="»"/>
        <a:defRPr kumimoji="1" sz="2000">
          <a:solidFill>
            <a:srgbClr val="404040"/>
          </a:solidFill>
          <a:latin typeface="+mn-lt"/>
          <a:ea typeface="Arial" charset="0"/>
          <a:cs typeface="Arial" pitchFamily="34" charset="0"/>
        </a:defRPr>
      </a:lvl5pPr>
      <a:lvl6pPr marL="2438170" indent="-228579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har char="»"/>
        <a:defRPr sz="2000">
          <a:solidFill>
            <a:srgbClr val="404040"/>
          </a:solidFill>
          <a:latin typeface="+mn-lt"/>
        </a:defRPr>
      </a:lvl6pPr>
      <a:lvl7pPr marL="2895327" indent="-228579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har char="»"/>
        <a:defRPr sz="2000">
          <a:solidFill>
            <a:srgbClr val="404040"/>
          </a:solidFill>
          <a:latin typeface="+mn-lt"/>
        </a:defRPr>
      </a:lvl7pPr>
      <a:lvl8pPr marL="3352482" indent="-228579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har char="»"/>
        <a:defRPr sz="2000">
          <a:solidFill>
            <a:srgbClr val="404040"/>
          </a:solidFill>
          <a:latin typeface="+mn-lt"/>
        </a:defRPr>
      </a:lvl8pPr>
      <a:lvl9pPr marL="3809643" indent="-228579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har char="»"/>
        <a:defRPr sz="2000">
          <a:solidFill>
            <a:srgbClr val="404040"/>
          </a:solidFill>
          <a:latin typeface="+mn-lt"/>
        </a:defRPr>
      </a:lvl9pPr>
    </p:bodyStyle>
    <p:otherStyle>
      <a:defPPr>
        <a:defRPr lang="ru-RU"/>
      </a:defPPr>
      <a:lvl1pPr marL="0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6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6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42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9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56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5"/>
          <p:cNvSpPr>
            <a:spLocks noGrp="1" noChangeArrowheads="1"/>
          </p:cNvSpPr>
          <p:nvPr>
            <p:ph type="title"/>
            <p:custDataLst>
              <p:tags r:id="rId17"/>
            </p:custDataLst>
          </p:nvPr>
        </p:nvSpPr>
        <p:spPr bwMode="auto">
          <a:xfrm>
            <a:off x="350841" y="3"/>
            <a:ext cx="6735762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altLang="ru-RU" smtClean="0"/>
              <a:t>Click to edit Master title style</a:t>
            </a:r>
          </a:p>
        </p:txBody>
      </p:sp>
      <p:sp>
        <p:nvSpPr>
          <p:cNvPr id="1027" name="Rectangle 6"/>
          <p:cNvSpPr>
            <a:spLocks noGrp="1" noChangeArrowheads="1"/>
          </p:cNvSpPr>
          <p:nvPr>
            <p:ph type="body" idx="1"/>
            <p:custDataLst>
              <p:tags r:id="rId18"/>
            </p:custDataLst>
          </p:nvPr>
        </p:nvSpPr>
        <p:spPr bwMode="auto">
          <a:xfrm>
            <a:off x="350841" y="1268413"/>
            <a:ext cx="8662987" cy="1258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AU" altLang="ru-RU" smtClean="0"/>
              <a:t>Click to edit Master text styles</a:t>
            </a:r>
          </a:p>
          <a:p>
            <a:pPr lvl="1"/>
            <a:r>
              <a:rPr lang="en-AU" altLang="ru-RU" smtClean="0"/>
              <a:t>Second level</a:t>
            </a:r>
          </a:p>
          <a:p>
            <a:pPr lvl="2"/>
            <a:r>
              <a:rPr lang="en-AU" altLang="ru-RU" smtClean="0"/>
              <a:t>Third level</a:t>
            </a:r>
          </a:p>
          <a:p>
            <a:pPr lvl="3"/>
            <a:r>
              <a:rPr lang="en-AU" altLang="ru-RU" smtClean="0"/>
              <a:t>Fourth level</a:t>
            </a:r>
          </a:p>
          <a:p>
            <a:pPr lvl="4"/>
            <a:r>
              <a:rPr lang="en-AU" altLang="ru-RU" smtClean="0"/>
              <a:t>Fifth level</a:t>
            </a:r>
          </a:p>
        </p:txBody>
      </p:sp>
      <p:grpSp>
        <p:nvGrpSpPr>
          <p:cNvPr id="1028" name="McK Slide Elements"/>
          <p:cNvGrpSpPr>
            <a:grpSpLocks/>
          </p:cNvGrpSpPr>
          <p:nvPr/>
        </p:nvGrpSpPr>
        <p:grpSpPr bwMode="auto">
          <a:xfrm>
            <a:off x="128591" y="1055691"/>
            <a:ext cx="8332787" cy="5775325"/>
            <a:chOff x="81" y="665"/>
            <a:chExt cx="5249" cy="3638"/>
          </a:xfrm>
        </p:grpSpPr>
        <p:sp>
          <p:nvSpPr>
            <p:cNvPr id="50184" name="McK Measure" hidden="1"/>
            <p:cNvSpPr txBox="1">
              <a:spLocks noChangeArrowheads="1"/>
            </p:cNvSpPr>
            <p:nvPr userDrawn="1"/>
          </p:nvSpPr>
          <p:spPr bwMode="auto">
            <a:xfrm>
              <a:off x="221" y="665"/>
              <a:ext cx="5076" cy="15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dirty="0" smtClean="0">
                  <a:solidFill>
                    <a:srgbClr val="000000"/>
                  </a:solidFill>
                  <a:cs typeface="Tahoma" pitchFamily="34" charset="0"/>
                </a:rPr>
                <a:t>Unit of measure</a:t>
              </a:r>
            </a:p>
          </p:txBody>
        </p:sp>
        <p:sp>
          <p:nvSpPr>
            <p:cNvPr id="50185" name="McK Footnote" hidden="1"/>
            <p:cNvSpPr txBox="1">
              <a:spLocks noChangeArrowheads="1"/>
            </p:cNvSpPr>
            <p:nvPr userDrawn="1"/>
          </p:nvSpPr>
          <p:spPr bwMode="auto">
            <a:xfrm>
              <a:off x="81" y="4047"/>
              <a:ext cx="5249" cy="25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marL="585788" indent="-585788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1052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2430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433513"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defTabSz="912813"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tabLst>
                  <a:tab pos="544513" algn="r"/>
                </a:tabLs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	*	Footnote</a:t>
              </a:r>
            </a:p>
            <a:p>
              <a:pPr>
                <a:spcBef>
                  <a:spcPct val="20000"/>
                </a:spcBef>
                <a:defRPr/>
              </a:pPr>
              <a:r>
                <a:rPr lang="en-AU" sz="1200" dirty="0" smtClean="0">
                  <a:solidFill>
                    <a:srgbClr val="000000"/>
                  </a:solidFill>
                  <a:cs typeface="Tahoma" pitchFamily="34" charset="0"/>
                </a:rPr>
                <a:t>Source:		Source</a:t>
              </a:r>
            </a:p>
          </p:txBody>
        </p:sp>
      </p:grpSp>
      <p:sp>
        <p:nvSpPr>
          <p:cNvPr id="50186" name="Working Draft" hidden="1"/>
          <p:cNvSpPr txBox="1">
            <a:spLocks noChangeArrowheads="1"/>
          </p:cNvSpPr>
          <p:nvPr>
            <p:custDataLst>
              <p:tags r:id="rId19"/>
            </p:custDataLst>
          </p:nvPr>
        </p:nvSpPr>
        <p:spPr bwMode="auto">
          <a:xfrm rot="5400000">
            <a:off x="8209333" y="2747040"/>
            <a:ext cx="1729641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sz="600" dirty="0" smtClean="0">
                <a:solidFill>
                  <a:srgbClr val="000000"/>
                </a:solidFill>
                <a:cs typeface="Tahoma" pitchFamily="34" charset="0"/>
              </a:rPr>
              <a:t>Working Draft - Last Modified 03.02.2009 18:56:10</a:t>
            </a:r>
            <a:endParaRPr lang="en-AU" sz="600" dirty="0" smtClean="0">
              <a:solidFill>
                <a:srgbClr val="000000"/>
              </a:solidFill>
              <a:cs typeface="Tahoma" pitchFamily="34" charset="0"/>
            </a:endParaRPr>
          </a:p>
        </p:txBody>
      </p:sp>
      <p:sp>
        <p:nvSpPr>
          <p:cNvPr id="50187" name="Printed" hidden="1"/>
          <p:cNvSpPr txBox="1">
            <a:spLocks noChangeArrowheads="1"/>
          </p:cNvSpPr>
          <p:nvPr>
            <p:custDataLst>
              <p:tags r:id="rId20"/>
            </p:custDataLst>
          </p:nvPr>
        </p:nvSpPr>
        <p:spPr bwMode="auto">
          <a:xfrm rot="5400000">
            <a:off x="8586037" y="4291678"/>
            <a:ext cx="976229" cy="9233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 defTabSz="9334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466725" defTabSz="9334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933450" defTabSz="93345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400175" defTabSz="93345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865313" defTabSz="93345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3225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7797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2369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694113" defTabSz="933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AU" sz="600" dirty="0" smtClean="0">
                <a:solidFill>
                  <a:srgbClr val="000000"/>
                </a:solidFill>
                <a:cs typeface="Tahoma" pitchFamily="34" charset="0"/>
              </a:rPr>
              <a:t>Printed 18.07.2008 13:03:31</a:t>
            </a:r>
          </a:p>
        </p:txBody>
      </p:sp>
      <p:graphicFrame>
        <p:nvGraphicFramePr>
          <p:cNvPr id="1031" name="Rectangle 12" hidden="1"/>
          <p:cNvGraphicFramePr>
            <a:graphicFrameLocks/>
          </p:cNvGraphicFramePr>
          <p:nvPr>
            <p:custDataLst>
              <p:tags r:id="rId21"/>
            </p:custDataLst>
          </p:nvPr>
        </p:nvGraphicFramePr>
        <p:xfrm>
          <a:off x="1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018" name="think-cell Slide" r:id="rId23" imgW="0" imgH="0" progId="TCLayout.ActiveDocument.1">
                  <p:embed/>
                </p:oleObj>
              </mc:Choice>
              <mc:Fallback>
                <p:oleObj name="think-cell Slide" r:id="rId23" imgW="0" imgH="0" progId="TCLayout.ActiveDocument.1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91" name="Rectangle 1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31" tIns="45717" rIns="91431" bIns="45717" numCol="1" anchor="t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defRPr sz="1400">
                <a:latin typeface="Times New Roman" pitchFamily="18" charset="0"/>
                <a:cs typeface="Tahoma" pitchFamily="34" charset="0"/>
              </a:defRPr>
            </a:lvl1pPr>
          </a:lstStyle>
          <a:p>
            <a:pPr>
              <a:defRPr/>
            </a:pPr>
            <a:fld id="{22087663-464C-4DD5-AC1E-84FE3B383F1A}" type="datetime1">
              <a:rPr lang="ru-RU"/>
              <a:pPr>
                <a:defRPr/>
              </a:pPr>
              <a:t>21.01.2019</a:t>
            </a:fld>
            <a:endParaRPr lang="ru-RU" dirty="0"/>
          </a:p>
        </p:txBody>
      </p:sp>
      <p:sp>
        <p:nvSpPr>
          <p:cNvPr id="50192" name="Rectangle 1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31" tIns="45717" rIns="91431" bIns="45717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400">
                <a:latin typeface="Times New Roman" pitchFamily="18" charset="0"/>
                <a:cs typeface="Tahoma" pitchFamily="34" charset="0"/>
              </a:defRPr>
            </a:lvl1pPr>
          </a:lstStyle>
          <a:p>
            <a:pPr algn="ctr">
              <a:defRPr/>
            </a:pPr>
            <a:endParaRPr lang="ru-RU"/>
          </a:p>
        </p:txBody>
      </p:sp>
      <p:sp>
        <p:nvSpPr>
          <p:cNvPr id="50193" name="Rectangle 1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05803" y="6400800"/>
            <a:ext cx="809625" cy="381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31" tIns="45717" rIns="91431" bIns="45717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SzTx/>
              <a:buFontTx/>
              <a:buNone/>
              <a:defRPr sz="1200" i="0">
                <a:solidFill>
                  <a:srgbClr val="969696"/>
                </a:solidFill>
                <a:latin typeface="+mj-lt"/>
                <a:cs typeface="Tahoma" pitchFamily="34" charset="0"/>
              </a:defRPr>
            </a:lvl1pPr>
          </a:lstStyle>
          <a:p>
            <a:pPr>
              <a:defRPr/>
            </a:pPr>
            <a:endParaRPr lang="ru-RU"/>
          </a:p>
          <a:p>
            <a:pPr>
              <a:defRPr/>
            </a:pPr>
            <a:fld id="{CAD1834F-3A5C-4F8D-9616-BBD32E174C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aphicFrame>
        <p:nvGraphicFramePr>
          <p:cNvPr id="1035" name="Object 21"/>
          <p:cNvGraphicFramePr>
            <a:graphicFrameLocks noChangeAspect="1"/>
          </p:cNvGraphicFramePr>
          <p:nvPr/>
        </p:nvGraphicFramePr>
        <p:xfrm>
          <a:off x="0" y="838203"/>
          <a:ext cx="9144000" cy="7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019" name="Фотография Photo Editor" r:id="rId24" imgW="14270442" imgH="142933" progId="MSPhotoEd.3">
                  <p:embed/>
                </p:oleObj>
              </mc:Choice>
              <mc:Fallback>
                <p:oleObj name="Фотография Photo Editor" r:id="rId24" imgW="14270442" imgH="142933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38203"/>
                        <a:ext cx="9144000" cy="7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6" name="Rectangle 3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0" y="908053"/>
            <a:ext cx="9144000" cy="73025"/>
          </a:xfrm>
          <a:prstGeom prst="rect">
            <a:avLst/>
          </a:prstGeom>
          <a:gradFill rotWithShape="1">
            <a:gsLst>
              <a:gs pos="0">
                <a:srgbClr val="89BA00"/>
              </a:gs>
              <a:gs pos="100000">
                <a:srgbClr val="008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7" rIns="91431" bIns="45717" anchor="ctr"/>
          <a:lstStyle>
            <a:lvl1pPr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34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defTabSz="9334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ru-RU" smtClean="0">
              <a:solidFill>
                <a:srgbClr val="000000"/>
              </a:solidFill>
              <a:cs typeface="Tahoma" pitchFamily="34" charset="0"/>
            </a:endParaRPr>
          </a:p>
        </p:txBody>
      </p:sp>
      <p:graphicFrame>
        <p:nvGraphicFramePr>
          <p:cNvPr id="1037" name="Object 24"/>
          <p:cNvGraphicFramePr>
            <a:graphicFrameLocks noChangeAspect="1"/>
          </p:cNvGraphicFramePr>
          <p:nvPr/>
        </p:nvGraphicFramePr>
        <p:xfrm>
          <a:off x="7185025" y="152400"/>
          <a:ext cx="18542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020" name="Фотография Photo Editor" r:id="rId26" imgW="4172532" imgH="1114581" progId="MSPhotoEd.3">
                  <p:embed/>
                </p:oleObj>
              </mc:Choice>
              <mc:Fallback>
                <p:oleObj name="Фотография Photo Editor" r:id="rId26" imgW="4172532" imgH="111458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5025" y="152400"/>
                        <a:ext cx="18542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085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54" r:id="rId1"/>
    <p:sldLayoutId id="2147484255" r:id="rId2"/>
    <p:sldLayoutId id="2147484256" r:id="rId3"/>
    <p:sldLayoutId id="2147484257" r:id="rId4"/>
    <p:sldLayoutId id="2147484258" r:id="rId5"/>
    <p:sldLayoutId id="2147484259" r:id="rId6"/>
    <p:sldLayoutId id="2147484260" r:id="rId7"/>
    <p:sldLayoutId id="2147484261" r:id="rId8"/>
    <p:sldLayoutId id="2147484262" r:id="rId9"/>
    <p:sldLayoutId id="2147484263" r:id="rId10"/>
    <p:sldLayoutId id="2147484264" r:id="rId11"/>
    <p:sldLayoutId id="2147484265" r:id="rId12"/>
    <p:sldLayoutId id="2147484318" r:id="rId13"/>
    <p:sldLayoutId id="2147484319" r:id="rId1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2728" rtl="0" eaLnBrk="0" fontAlgn="base" hangingPunct="0">
        <a:spcBef>
          <a:spcPct val="0"/>
        </a:spcBef>
        <a:spcAft>
          <a:spcPct val="0"/>
        </a:spcAft>
        <a:defRPr sz="2100" b="1">
          <a:solidFill>
            <a:srgbClr val="2D7534"/>
          </a:solidFill>
          <a:latin typeface="+mj-lt"/>
          <a:ea typeface="+mj-ea"/>
          <a:cs typeface="+mj-cs"/>
        </a:defRPr>
      </a:lvl1pPr>
      <a:lvl2pPr algn="l" defTabSz="912728" rtl="0" eaLnBrk="0" fontAlgn="base" hangingPunct="0">
        <a:spcBef>
          <a:spcPct val="0"/>
        </a:spcBef>
        <a:spcAft>
          <a:spcPct val="0"/>
        </a:spcAft>
        <a:defRPr sz="2100" b="1">
          <a:solidFill>
            <a:srgbClr val="2D7534"/>
          </a:solidFill>
          <a:latin typeface="Tahoma" pitchFamily="34" charset="0"/>
        </a:defRPr>
      </a:lvl2pPr>
      <a:lvl3pPr algn="l" defTabSz="912728" rtl="0" eaLnBrk="0" fontAlgn="base" hangingPunct="0">
        <a:spcBef>
          <a:spcPct val="0"/>
        </a:spcBef>
        <a:spcAft>
          <a:spcPct val="0"/>
        </a:spcAft>
        <a:defRPr sz="2100" b="1">
          <a:solidFill>
            <a:srgbClr val="2D7534"/>
          </a:solidFill>
          <a:latin typeface="Tahoma" pitchFamily="34" charset="0"/>
        </a:defRPr>
      </a:lvl3pPr>
      <a:lvl4pPr algn="l" defTabSz="912728" rtl="0" eaLnBrk="0" fontAlgn="base" hangingPunct="0">
        <a:spcBef>
          <a:spcPct val="0"/>
        </a:spcBef>
        <a:spcAft>
          <a:spcPct val="0"/>
        </a:spcAft>
        <a:defRPr sz="2100" b="1">
          <a:solidFill>
            <a:srgbClr val="2D7534"/>
          </a:solidFill>
          <a:latin typeface="Tahoma" pitchFamily="34" charset="0"/>
        </a:defRPr>
      </a:lvl4pPr>
      <a:lvl5pPr algn="l" defTabSz="912728" rtl="0" eaLnBrk="0" fontAlgn="base" hangingPunct="0">
        <a:spcBef>
          <a:spcPct val="0"/>
        </a:spcBef>
        <a:spcAft>
          <a:spcPct val="0"/>
        </a:spcAft>
        <a:defRPr sz="2100" b="1">
          <a:solidFill>
            <a:srgbClr val="2D7534"/>
          </a:solidFill>
          <a:latin typeface="Tahoma" pitchFamily="34" charset="0"/>
        </a:defRPr>
      </a:lvl5pPr>
      <a:lvl6pPr marL="457157" algn="l" defTabSz="912728" rtl="0" fontAlgn="base">
        <a:spcBef>
          <a:spcPct val="0"/>
        </a:spcBef>
        <a:spcAft>
          <a:spcPct val="0"/>
        </a:spcAft>
        <a:defRPr sz="2100" b="1">
          <a:solidFill>
            <a:srgbClr val="2D7534"/>
          </a:solidFill>
          <a:latin typeface="Tahoma" pitchFamily="34" charset="0"/>
        </a:defRPr>
      </a:lvl6pPr>
      <a:lvl7pPr marL="914314" algn="l" defTabSz="912728" rtl="0" fontAlgn="base">
        <a:spcBef>
          <a:spcPct val="0"/>
        </a:spcBef>
        <a:spcAft>
          <a:spcPct val="0"/>
        </a:spcAft>
        <a:defRPr sz="2100" b="1">
          <a:solidFill>
            <a:srgbClr val="2D7534"/>
          </a:solidFill>
          <a:latin typeface="Tahoma" pitchFamily="34" charset="0"/>
        </a:defRPr>
      </a:lvl7pPr>
      <a:lvl8pPr marL="1371471" algn="l" defTabSz="912728" rtl="0" fontAlgn="base">
        <a:spcBef>
          <a:spcPct val="0"/>
        </a:spcBef>
        <a:spcAft>
          <a:spcPct val="0"/>
        </a:spcAft>
        <a:defRPr sz="2100" b="1">
          <a:solidFill>
            <a:srgbClr val="2D7534"/>
          </a:solidFill>
          <a:latin typeface="Tahoma" pitchFamily="34" charset="0"/>
        </a:defRPr>
      </a:lvl8pPr>
      <a:lvl9pPr marL="1828626" algn="l" defTabSz="912728" rtl="0" fontAlgn="base">
        <a:spcBef>
          <a:spcPct val="0"/>
        </a:spcBef>
        <a:spcAft>
          <a:spcPct val="0"/>
        </a:spcAft>
        <a:defRPr sz="2100" b="1">
          <a:solidFill>
            <a:srgbClr val="2D7534"/>
          </a:solidFill>
          <a:latin typeface="Tahoma" pitchFamily="34" charset="0"/>
        </a:defRPr>
      </a:lvl9pPr>
    </p:titleStyle>
    <p:bodyStyle>
      <a:lvl1pPr marL="342867" indent="-342867" algn="l" defTabSz="912728" rtl="0" eaLnBrk="0" fontAlgn="base" hangingPunct="0">
        <a:spcBef>
          <a:spcPct val="0"/>
        </a:spcBef>
        <a:spcAft>
          <a:spcPct val="0"/>
        </a:spcAft>
        <a:buSzPct val="120000"/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147624" indent="-146036" algn="l" defTabSz="912728" rtl="0" eaLnBrk="0" fontAlgn="base" hangingPunct="0">
        <a:spcBef>
          <a:spcPct val="0"/>
        </a:spcBef>
        <a:spcAft>
          <a:spcPct val="0"/>
        </a:spcAft>
        <a:buSzPct val="120000"/>
        <a:buChar char="•"/>
        <a:defRPr sz="1600">
          <a:solidFill>
            <a:schemeClr val="tx1"/>
          </a:solidFill>
          <a:latin typeface="+mn-lt"/>
        </a:defRPr>
      </a:lvl2pPr>
      <a:lvl3pPr marL="301597" indent="-152386" algn="l" defTabSz="912728" rtl="0" eaLnBrk="0" fontAlgn="base" hangingPunct="0">
        <a:spcBef>
          <a:spcPct val="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3pPr>
      <a:lvl4pPr marL="441283" indent="-138100" algn="l" defTabSz="912728" rtl="0" eaLnBrk="0" fontAlgn="base" hangingPunct="0">
        <a:spcBef>
          <a:spcPct val="0"/>
        </a:spcBef>
        <a:spcAft>
          <a:spcPct val="0"/>
        </a:spcAft>
        <a:buSzPct val="89000"/>
        <a:buChar char="•"/>
        <a:defRPr sz="1600">
          <a:solidFill>
            <a:schemeClr val="tx1"/>
          </a:solidFill>
          <a:latin typeface="+mn-lt"/>
        </a:defRPr>
      </a:lvl4pPr>
      <a:lvl5pPr marL="593669" indent="-150799" algn="l" defTabSz="912728" rtl="0" eaLnBrk="0" fontAlgn="base" hangingPunct="0">
        <a:spcBef>
          <a:spcPct val="0"/>
        </a:spcBef>
        <a:spcAft>
          <a:spcPct val="0"/>
        </a:spcAft>
        <a:buSzPct val="75000"/>
        <a:buChar char="–"/>
        <a:defRPr sz="1600">
          <a:solidFill>
            <a:schemeClr val="tx1"/>
          </a:solidFill>
          <a:latin typeface="+mn-lt"/>
        </a:defRPr>
      </a:lvl5pPr>
      <a:lvl6pPr marL="1050826" indent="-150799" algn="l" defTabSz="912728" rtl="0" fontAlgn="base">
        <a:spcBef>
          <a:spcPct val="0"/>
        </a:spcBef>
        <a:spcAft>
          <a:spcPct val="0"/>
        </a:spcAft>
        <a:buSzPct val="75000"/>
        <a:buChar char="–"/>
        <a:defRPr sz="1600">
          <a:solidFill>
            <a:schemeClr val="tx1"/>
          </a:solidFill>
          <a:latin typeface="+mn-lt"/>
        </a:defRPr>
      </a:lvl6pPr>
      <a:lvl7pPr marL="1507984" indent="-150799" algn="l" defTabSz="912728" rtl="0" fontAlgn="base">
        <a:spcBef>
          <a:spcPct val="0"/>
        </a:spcBef>
        <a:spcAft>
          <a:spcPct val="0"/>
        </a:spcAft>
        <a:buSzPct val="75000"/>
        <a:buChar char="–"/>
        <a:defRPr sz="1600">
          <a:solidFill>
            <a:schemeClr val="tx1"/>
          </a:solidFill>
          <a:latin typeface="+mn-lt"/>
        </a:defRPr>
      </a:lvl7pPr>
      <a:lvl8pPr marL="1965140" indent="-150799" algn="l" defTabSz="912728" rtl="0" fontAlgn="base">
        <a:spcBef>
          <a:spcPct val="0"/>
        </a:spcBef>
        <a:spcAft>
          <a:spcPct val="0"/>
        </a:spcAft>
        <a:buSzPct val="75000"/>
        <a:buChar char="–"/>
        <a:defRPr sz="1600">
          <a:solidFill>
            <a:schemeClr val="tx1"/>
          </a:solidFill>
          <a:latin typeface="+mn-lt"/>
        </a:defRPr>
      </a:lvl8pPr>
      <a:lvl9pPr marL="2422297" indent="-150799" algn="l" defTabSz="912728" rtl="0" fontAlgn="base">
        <a:spcBef>
          <a:spcPct val="0"/>
        </a:spcBef>
        <a:spcAft>
          <a:spcPct val="0"/>
        </a:spcAft>
        <a:buSzPct val="75000"/>
        <a:buChar char="–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6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6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42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9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56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Text Rectangle 286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1482160" y="1990667"/>
            <a:ext cx="4389768" cy="125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ru-RU" dirty="0" smtClean="0"/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  <p:custDataLst>
              <p:tags r:id="rId15"/>
            </p:custDataLst>
          </p:nvPr>
        </p:nvSpPr>
        <p:spPr bwMode="auto">
          <a:xfrm>
            <a:off x="121497" y="194580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dirty="0" smtClean="0"/>
              <a:t>Click to edit Master title style</a:t>
            </a:r>
            <a:endParaRPr lang="ru-RU" dirty="0" smtClean="0"/>
          </a:p>
        </p:txBody>
      </p:sp>
      <p:sp>
        <p:nvSpPr>
          <p:cNvPr id="10" name="On-page tracker" hidden="1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121488" y="27536"/>
            <a:ext cx="85921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3829"/>
            <a:r>
              <a:rPr lang="ru-RU" sz="1400" dirty="0" smtClean="0">
                <a:solidFill>
                  <a:srgbClr val="808080"/>
                </a:solidFill>
                <a:latin typeface="Arial"/>
              </a:rPr>
              <a:t>TRACKER</a:t>
            </a:r>
            <a:endParaRPr lang="ru-RU" sz="1400" dirty="0">
              <a:solidFill>
                <a:srgbClr val="808080"/>
              </a:solidFill>
              <a:latin typeface="Arial"/>
            </a:endParaRPr>
          </a:p>
        </p:txBody>
      </p:sp>
      <p:sp>
        <p:nvSpPr>
          <p:cNvPr id="11" name="Unit of measure" hidden="1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121496" y="860436"/>
            <a:ext cx="8794113" cy="251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ru-RU" sz="1600" dirty="0" smtClean="0">
                <a:solidFill>
                  <a:srgbClr val="808080"/>
                </a:solidFill>
              </a:rPr>
              <a:t>Unit of measure</a:t>
            </a:r>
          </a:p>
        </p:txBody>
      </p:sp>
      <p:grpSp>
        <p:nvGrpSpPr>
          <p:cNvPr id="15" name="ACET" hidden="1"/>
          <p:cNvGrpSpPr>
            <a:grpSpLocks/>
          </p:cNvGrpSpPr>
          <p:nvPr>
            <p:custDataLst>
              <p:tags r:id="rId18"/>
            </p:custDataLst>
          </p:nvPr>
        </p:nvGrpSpPr>
        <p:grpSpPr bwMode="auto">
          <a:xfrm>
            <a:off x="1482160" y="1150019"/>
            <a:ext cx="4350892" cy="518318"/>
            <a:chOff x="915" y="710"/>
            <a:chExt cx="2686" cy="320"/>
          </a:xfrm>
        </p:grpSpPr>
        <p:cxnSp>
          <p:nvCxnSpPr>
            <p:cNvPr id="16" name="AutoShape 249"/>
            <p:cNvCxnSpPr>
              <a:cxnSpLocks noChangeShapeType="1"/>
              <a:stCxn id="17" idx="4"/>
              <a:endCxn id="17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7" name="AutoShape 250"/>
            <p:cNvSpPr>
              <a:spLocks noChangeArrowheads="1"/>
            </p:cNvSpPr>
            <p:nvPr/>
          </p:nvSpPr>
          <p:spPr bwMode="auto">
            <a:xfrm>
              <a:off x="915" y="710"/>
              <a:ext cx="2686" cy="320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pPr defTabSz="913829"/>
              <a:r>
                <a:rPr lang="ru-RU" b="1" dirty="0" smtClean="0">
                  <a:latin typeface="Arial"/>
                </a:rPr>
                <a:t>Title</a:t>
              </a:r>
            </a:p>
            <a:p>
              <a:pPr defTabSz="913829"/>
              <a:r>
                <a:rPr lang="ru-RU" dirty="0" smtClean="0">
                  <a:solidFill>
                    <a:srgbClr val="808080"/>
                  </a:solidFill>
                  <a:latin typeface="Arial"/>
                </a:rPr>
                <a:t>Unit of measure</a:t>
              </a:r>
              <a:endParaRPr lang="ru-RU" dirty="0">
                <a:solidFill>
                  <a:srgbClr val="808080"/>
                </a:solidFill>
                <a:latin typeface="Arial"/>
              </a:endParaRPr>
            </a:p>
          </p:txBody>
        </p:sp>
      </p:grpSp>
      <p:sp>
        <p:nvSpPr>
          <p:cNvPr id="20" name="Slide Number"/>
          <p:cNvSpPr txBox="1">
            <a:spLocks/>
          </p:cNvSpPr>
          <p:nvPr/>
        </p:nvSpPr>
        <p:spPr>
          <a:xfrm>
            <a:off x="8852892" y="6648465"/>
            <a:ext cx="213009" cy="155496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algn="ctr" defTabSz="913829"/>
            <a:fld id="{42C328C1-A84F-4A39-A664-DBA00541A8C6}" type="slidenum">
              <a:rPr lang="en-US" smtClean="0"/>
              <a:pPr algn="ctr" defTabSz="913829"/>
              <a:t>‹#›</a:t>
            </a:fld>
            <a:endParaRPr lang="en-US" dirty="0"/>
          </a:p>
        </p:txBody>
      </p:sp>
      <p:pic>
        <p:nvPicPr>
          <p:cNvPr id="27" name="Picture 7" descr="Screen Shot 2013-12-24 at 12.16.45.png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6299" y="36238"/>
            <a:ext cx="1856104" cy="595830"/>
          </a:xfrm>
          <a:prstGeom prst="rect">
            <a:avLst/>
          </a:prstGeom>
        </p:spPr>
      </p:pic>
      <p:sp>
        <p:nvSpPr>
          <p:cNvPr id="13" name="Прямоугольник 18"/>
          <p:cNvSpPr/>
          <p:nvPr/>
        </p:nvSpPr>
        <p:spPr>
          <a:xfrm>
            <a:off x="121494" y="696189"/>
            <a:ext cx="8886445" cy="46648"/>
          </a:xfrm>
          <a:custGeom>
            <a:avLst/>
            <a:gdLst/>
            <a:ahLst/>
            <a:cxnLst/>
            <a:rect l="l" t="t" r="r" b="b"/>
            <a:pathLst>
              <a:path w="8728076" h="61913">
                <a:moveTo>
                  <a:pt x="0" y="0"/>
                </a:moveTo>
                <a:lnTo>
                  <a:pt x="8728076" y="0"/>
                </a:lnTo>
                <a:lnTo>
                  <a:pt x="8728076" y="1768"/>
                </a:lnTo>
                <a:lnTo>
                  <a:pt x="8661840" y="61913"/>
                </a:lnTo>
                <a:lnTo>
                  <a:pt x="0" y="61913"/>
                </a:lnTo>
                <a:close/>
              </a:path>
            </a:pathLst>
          </a:custGeom>
          <a:gradFill flip="none" rotWithShape="1">
            <a:gsLst>
              <a:gs pos="47000">
                <a:srgbClr val="BEDF92"/>
              </a:gs>
              <a:gs pos="0">
                <a:schemeClr val="accent2"/>
              </a:gs>
              <a:gs pos="100000">
                <a:srgbClr val="F6FFD9"/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37" tIns="46619" rIns="93237" bIns="46619" rtlCol="0" anchor="ctr"/>
          <a:lstStyle/>
          <a:p>
            <a:pPr algn="ctr" defTabSz="913829"/>
            <a:endParaRPr lang="ru-RU" dirty="0" smtClean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7" r:id="rId1"/>
    <p:sldLayoutId id="2147484268" r:id="rId2"/>
    <p:sldLayoutId id="2147484269" r:id="rId3"/>
    <p:sldLayoutId id="2147484270" r:id="rId4"/>
    <p:sldLayoutId id="2147484271" r:id="rId5"/>
    <p:sldLayoutId id="2147484272" r:id="rId6"/>
    <p:sldLayoutId id="2147484273" r:id="rId7"/>
    <p:sldLayoutId id="2147484274" r:id="rId8"/>
    <p:sldLayoutId id="2147484275" r:id="rId9"/>
    <p:sldLayoutId id="2147484276" r:id="rId10"/>
    <p:sldLayoutId id="2147484277" r:id="rId11"/>
    <p:sldLayoutId id="2147484279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2954" rtl="0" eaLnBrk="1" fontAlgn="base" hangingPunct="1">
        <a:spcBef>
          <a:spcPct val="0"/>
        </a:spcBef>
        <a:spcAft>
          <a:spcPct val="0"/>
        </a:spcAft>
        <a:tabLst>
          <a:tab pos="364211" algn="l"/>
        </a:tabLst>
        <a:defRPr sz="1900" b="1">
          <a:solidFill>
            <a:srgbClr val="049536"/>
          </a:solidFill>
          <a:latin typeface="+mj-lt"/>
          <a:ea typeface="+mj-ea"/>
          <a:cs typeface="+mj-cs"/>
        </a:defRPr>
      </a:lvl1pPr>
      <a:lvl2pPr algn="l" defTabSz="912954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2pPr>
      <a:lvl3pPr algn="l" defTabSz="912954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3pPr>
      <a:lvl4pPr algn="l" defTabSz="912954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4pPr>
      <a:lvl5pPr algn="l" defTabSz="912954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5pPr>
      <a:lvl6pPr marL="466187" algn="l" defTabSz="912954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6pPr>
      <a:lvl7pPr marL="932379" algn="l" defTabSz="912954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7pPr>
      <a:lvl8pPr marL="1398572" algn="l" defTabSz="912954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8pPr>
      <a:lvl9pPr marL="1864762" algn="l" defTabSz="912954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9pPr>
    </p:titleStyle>
    <p:bodyStyle>
      <a:lvl1pPr marL="0" indent="0" algn="l" defTabSz="912954" rtl="0" eaLnBrk="1" fontAlgn="base" hangingPunct="1">
        <a:spcBef>
          <a:spcPct val="0"/>
        </a:spcBef>
        <a:spcAft>
          <a:spcPct val="0"/>
        </a:spcAft>
        <a:buClr>
          <a:schemeClr val="tx2"/>
        </a:buClr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197485" indent="-195865" algn="l" defTabSz="912954" rtl="0" eaLnBrk="1" fontAlgn="base" hangingPunct="1">
        <a:spcBef>
          <a:spcPct val="0"/>
        </a:spcBef>
        <a:spcAft>
          <a:spcPct val="0"/>
        </a:spcAft>
        <a:buClr>
          <a:schemeClr val="tx1"/>
        </a:buClr>
        <a:buSzPct val="125000"/>
        <a:buFont typeface="Arial" charset="0"/>
        <a:buChar char="▪"/>
        <a:defRPr sz="1600">
          <a:solidFill>
            <a:schemeClr val="tx1"/>
          </a:solidFill>
          <a:latin typeface="+mn-lt"/>
        </a:defRPr>
      </a:lvl2pPr>
      <a:lvl3pPr marL="466187" indent="-267089" algn="l" defTabSz="912954" rtl="0" eaLnBrk="1" fontAlgn="base" hangingPunct="1">
        <a:spcBef>
          <a:spcPct val="0"/>
        </a:spcBef>
        <a:spcAft>
          <a:spcPct val="0"/>
        </a:spcAft>
        <a:buClr>
          <a:schemeClr val="tx1"/>
        </a:buClr>
        <a:buSzPct val="120000"/>
        <a:buFont typeface="Arial" charset="0"/>
        <a:buChar char="–"/>
        <a:defRPr sz="1600">
          <a:solidFill>
            <a:schemeClr val="tx1"/>
          </a:solidFill>
          <a:latin typeface="+mn-lt"/>
        </a:defRPr>
      </a:lvl3pPr>
      <a:lvl4pPr marL="626444" indent="-158635" algn="l" defTabSz="912954" rtl="0" eaLnBrk="1" fontAlgn="base" hangingPunct="1">
        <a:spcBef>
          <a:spcPct val="0"/>
        </a:spcBef>
        <a:spcAft>
          <a:spcPct val="0"/>
        </a:spcAft>
        <a:buClr>
          <a:schemeClr val="tx1"/>
        </a:buClr>
        <a:buSzPct val="120000"/>
        <a:buFont typeface="Arial" charset="0"/>
        <a:buChar char="▫"/>
        <a:defRPr sz="1600">
          <a:solidFill>
            <a:schemeClr val="tx1"/>
          </a:solidFill>
          <a:latin typeface="+mn-lt"/>
        </a:defRPr>
      </a:lvl4pPr>
      <a:lvl5pPr marL="764551" indent="-132735" algn="l" defTabSz="912954" rtl="0" eaLnBrk="1" fontAlgn="base" hangingPunct="1">
        <a:spcBef>
          <a:spcPct val="0"/>
        </a:spcBef>
        <a:spcAft>
          <a:spcPct val="0"/>
        </a:spcAft>
        <a:buClr>
          <a:schemeClr val="tx1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5pPr>
      <a:lvl6pPr marL="764551" indent="-132735" algn="l" defTabSz="912954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6pPr>
      <a:lvl7pPr marL="764551" indent="-132735" algn="l" defTabSz="912954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7pPr>
      <a:lvl8pPr marL="764551" indent="-132735" algn="l" defTabSz="912954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8pPr>
      <a:lvl9pPr marL="764551" indent="-132735" algn="l" defTabSz="912954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323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187" algn="l" defTabSz="9323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379" algn="l" defTabSz="9323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8572" algn="l" defTabSz="9323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4762" algn="l" defTabSz="9323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0952" algn="l" defTabSz="9323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7139" algn="l" defTabSz="9323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3330" algn="l" defTabSz="9323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29522" algn="l" defTabSz="9323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Text Rectangle 286"/>
          <p:cNvSpPr>
            <a:spLocks noGrp="1" noChangeArrowheads="1"/>
          </p:cNvSpPr>
          <p:nvPr>
            <p:ph type="body" idx="1"/>
            <p:custDataLst>
              <p:tags r:id="rId12"/>
            </p:custDataLst>
          </p:nvPr>
        </p:nvSpPr>
        <p:spPr bwMode="auto">
          <a:xfrm>
            <a:off x="1482160" y="1990667"/>
            <a:ext cx="4389768" cy="125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 smtClean="0"/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121497" y="497111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 dirty="0" smtClean="0"/>
          </a:p>
        </p:txBody>
      </p:sp>
      <p:sp>
        <p:nvSpPr>
          <p:cNvPr id="10" name="On-page tracker" hidden="1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121488" y="27536"/>
            <a:ext cx="85921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ru-RU" sz="1400" dirty="0" smtClean="0">
                <a:solidFill>
                  <a:srgbClr val="808080"/>
                </a:solidFill>
                <a:latin typeface="Arial"/>
              </a:rPr>
              <a:t>TRACKER</a:t>
            </a:r>
            <a:endParaRPr lang="ru-RU" sz="1400" dirty="0">
              <a:solidFill>
                <a:srgbClr val="808080"/>
              </a:solidFill>
              <a:latin typeface="Arial"/>
            </a:endParaRPr>
          </a:p>
        </p:txBody>
      </p:sp>
      <p:sp>
        <p:nvSpPr>
          <p:cNvPr id="11" name="Unit of measure" hidden="1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121496" y="860436"/>
            <a:ext cx="8794113" cy="251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ru-RU" sz="1600" dirty="0" smtClean="0">
                <a:solidFill>
                  <a:srgbClr val="808080"/>
                </a:solidFill>
              </a:rPr>
              <a:t>Unit of measure</a:t>
            </a:r>
          </a:p>
        </p:txBody>
      </p:sp>
      <p:grpSp>
        <p:nvGrpSpPr>
          <p:cNvPr id="15" name="ACET" hidden="1"/>
          <p:cNvGrpSpPr>
            <a:grpSpLocks/>
          </p:cNvGrpSpPr>
          <p:nvPr>
            <p:custDataLst>
              <p:tags r:id="rId16"/>
            </p:custDataLst>
          </p:nvPr>
        </p:nvGrpSpPr>
        <p:grpSpPr bwMode="auto">
          <a:xfrm>
            <a:off x="1482160" y="1150019"/>
            <a:ext cx="4350892" cy="518318"/>
            <a:chOff x="915" y="710"/>
            <a:chExt cx="2686" cy="320"/>
          </a:xfrm>
        </p:grpSpPr>
        <p:cxnSp>
          <p:nvCxnSpPr>
            <p:cNvPr id="16" name="AutoShape 249"/>
            <p:cNvCxnSpPr>
              <a:cxnSpLocks noChangeShapeType="1"/>
              <a:stCxn id="17" idx="4"/>
              <a:endCxn id="17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7" name="AutoShape 250"/>
            <p:cNvSpPr>
              <a:spLocks noChangeArrowheads="1"/>
            </p:cNvSpPr>
            <p:nvPr/>
          </p:nvSpPr>
          <p:spPr bwMode="auto">
            <a:xfrm>
              <a:off x="915" y="710"/>
              <a:ext cx="2686" cy="320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r>
                <a:rPr lang="ru-RU" b="1" dirty="0" smtClean="0">
                  <a:latin typeface="Arial" charset="0"/>
                </a:rPr>
                <a:t>Title</a:t>
              </a:r>
            </a:p>
            <a:p>
              <a:r>
                <a:rPr lang="ru-RU" dirty="0" smtClean="0">
                  <a:solidFill>
                    <a:srgbClr val="808080"/>
                  </a:solidFill>
                  <a:latin typeface="Arial" charset="0"/>
                </a:rPr>
                <a:t>Unit of measure</a:t>
              </a:r>
              <a:endParaRPr lang="ru-RU" dirty="0">
                <a:solidFill>
                  <a:srgbClr val="808080"/>
                </a:solidFill>
                <a:latin typeface="Arial" charset="0"/>
              </a:endParaRPr>
            </a:p>
          </p:txBody>
        </p:sp>
      </p:grpSp>
      <p:sp>
        <p:nvSpPr>
          <p:cNvPr id="20" name="Slide Number"/>
          <p:cNvSpPr txBox="1">
            <a:spLocks/>
          </p:cNvSpPr>
          <p:nvPr/>
        </p:nvSpPr>
        <p:spPr>
          <a:xfrm>
            <a:off x="8852892" y="6648465"/>
            <a:ext cx="213009" cy="155496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algn="ctr"/>
            <a:fld id="{42C328C1-A84F-4A39-A664-DBA00541A8C6}" type="slidenum">
              <a:rPr lang="en-US" smtClean="0"/>
              <a:pPr algn="ctr"/>
              <a:t>‹#›</a:t>
            </a:fld>
            <a:endParaRPr lang="en-US" dirty="0"/>
          </a:p>
        </p:txBody>
      </p:sp>
      <p:pic>
        <p:nvPicPr>
          <p:cNvPr id="27" name="Picture 7" descr="Screen Shot 2013-12-24 at 12.16.45.png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4903" y="169398"/>
            <a:ext cx="1985020" cy="637214"/>
          </a:xfrm>
          <a:prstGeom prst="rect">
            <a:avLst/>
          </a:prstGeom>
        </p:spPr>
      </p:pic>
      <p:sp>
        <p:nvSpPr>
          <p:cNvPr id="13" name="Прямоугольник 18"/>
          <p:cNvSpPr/>
          <p:nvPr/>
        </p:nvSpPr>
        <p:spPr>
          <a:xfrm>
            <a:off x="121494" y="835204"/>
            <a:ext cx="8886445" cy="46648"/>
          </a:xfrm>
          <a:custGeom>
            <a:avLst/>
            <a:gdLst/>
            <a:ahLst/>
            <a:cxnLst/>
            <a:rect l="l" t="t" r="r" b="b"/>
            <a:pathLst>
              <a:path w="8728076" h="61913">
                <a:moveTo>
                  <a:pt x="0" y="0"/>
                </a:moveTo>
                <a:lnTo>
                  <a:pt x="8728076" y="0"/>
                </a:lnTo>
                <a:lnTo>
                  <a:pt x="8728076" y="1768"/>
                </a:lnTo>
                <a:lnTo>
                  <a:pt x="8661840" y="61913"/>
                </a:lnTo>
                <a:lnTo>
                  <a:pt x="0" y="61913"/>
                </a:lnTo>
                <a:close/>
              </a:path>
            </a:pathLst>
          </a:custGeom>
          <a:gradFill flip="none" rotWithShape="1">
            <a:gsLst>
              <a:gs pos="47000">
                <a:srgbClr val="BEDF92"/>
              </a:gs>
              <a:gs pos="0">
                <a:schemeClr val="accent2"/>
              </a:gs>
              <a:gs pos="100000">
                <a:srgbClr val="F6FFD9"/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37" tIns="46619" rIns="93237" bIns="46619" rtlCol="0" anchor="ctr"/>
          <a:lstStyle/>
          <a:p>
            <a:pPr algn="ctr"/>
            <a:endParaRPr lang="ru-RU" dirty="0" err="1" smtClean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858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1" r:id="rId1"/>
    <p:sldLayoutId id="2147484282" r:id="rId2"/>
    <p:sldLayoutId id="2147484283" r:id="rId3"/>
    <p:sldLayoutId id="2147484284" r:id="rId4"/>
    <p:sldLayoutId id="2147484285" r:id="rId5"/>
    <p:sldLayoutId id="2147484286" r:id="rId6"/>
    <p:sldLayoutId id="2147484287" r:id="rId7"/>
    <p:sldLayoutId id="2147484288" r:id="rId8"/>
    <p:sldLayoutId id="2147484289" r:id="rId9"/>
    <p:sldLayoutId id="2147484290" r:id="rId10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2954" rtl="0" eaLnBrk="1" fontAlgn="base" hangingPunct="1">
        <a:spcBef>
          <a:spcPct val="0"/>
        </a:spcBef>
        <a:spcAft>
          <a:spcPct val="0"/>
        </a:spcAft>
        <a:tabLst>
          <a:tab pos="364211" algn="l"/>
        </a:tabLst>
        <a:defRPr sz="1900" b="1">
          <a:solidFill>
            <a:srgbClr val="049536"/>
          </a:solidFill>
          <a:latin typeface="+mj-lt"/>
          <a:ea typeface="+mj-ea"/>
          <a:cs typeface="+mj-cs"/>
        </a:defRPr>
      </a:lvl1pPr>
      <a:lvl2pPr algn="l" defTabSz="912954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2pPr>
      <a:lvl3pPr algn="l" defTabSz="912954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3pPr>
      <a:lvl4pPr algn="l" defTabSz="912954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4pPr>
      <a:lvl5pPr algn="l" defTabSz="912954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5pPr>
      <a:lvl6pPr marL="466187" algn="l" defTabSz="912954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6pPr>
      <a:lvl7pPr marL="932379" algn="l" defTabSz="912954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7pPr>
      <a:lvl8pPr marL="1398572" algn="l" defTabSz="912954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8pPr>
      <a:lvl9pPr marL="1864762" algn="l" defTabSz="912954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9pPr>
    </p:titleStyle>
    <p:bodyStyle>
      <a:lvl1pPr marL="0" indent="0" algn="l" defTabSz="912954" rtl="0" eaLnBrk="1" fontAlgn="base" hangingPunct="1">
        <a:spcBef>
          <a:spcPct val="0"/>
        </a:spcBef>
        <a:spcAft>
          <a:spcPct val="0"/>
        </a:spcAft>
        <a:buClr>
          <a:schemeClr val="tx2"/>
        </a:buClr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197485" indent="-195865" algn="l" defTabSz="912954" rtl="0" eaLnBrk="1" fontAlgn="base" hangingPunct="1">
        <a:spcBef>
          <a:spcPct val="0"/>
        </a:spcBef>
        <a:spcAft>
          <a:spcPct val="0"/>
        </a:spcAft>
        <a:buClr>
          <a:schemeClr val="tx1"/>
        </a:buClr>
        <a:buSzPct val="125000"/>
        <a:buFont typeface="Arial" charset="0"/>
        <a:buChar char="▪"/>
        <a:defRPr sz="1600">
          <a:solidFill>
            <a:schemeClr val="tx1"/>
          </a:solidFill>
          <a:latin typeface="+mn-lt"/>
        </a:defRPr>
      </a:lvl2pPr>
      <a:lvl3pPr marL="466187" indent="-267089" algn="l" defTabSz="912954" rtl="0" eaLnBrk="1" fontAlgn="base" hangingPunct="1">
        <a:spcBef>
          <a:spcPct val="0"/>
        </a:spcBef>
        <a:spcAft>
          <a:spcPct val="0"/>
        </a:spcAft>
        <a:buClr>
          <a:schemeClr val="tx1"/>
        </a:buClr>
        <a:buSzPct val="120000"/>
        <a:buFont typeface="Arial" charset="0"/>
        <a:buChar char="–"/>
        <a:defRPr sz="1600">
          <a:solidFill>
            <a:schemeClr val="tx1"/>
          </a:solidFill>
          <a:latin typeface="+mn-lt"/>
        </a:defRPr>
      </a:lvl3pPr>
      <a:lvl4pPr marL="626444" indent="-158635" algn="l" defTabSz="912954" rtl="0" eaLnBrk="1" fontAlgn="base" hangingPunct="1">
        <a:spcBef>
          <a:spcPct val="0"/>
        </a:spcBef>
        <a:spcAft>
          <a:spcPct val="0"/>
        </a:spcAft>
        <a:buClr>
          <a:schemeClr val="tx1"/>
        </a:buClr>
        <a:buSzPct val="120000"/>
        <a:buFont typeface="Arial" charset="0"/>
        <a:buChar char="▫"/>
        <a:defRPr sz="1600">
          <a:solidFill>
            <a:schemeClr val="tx1"/>
          </a:solidFill>
          <a:latin typeface="+mn-lt"/>
        </a:defRPr>
      </a:lvl4pPr>
      <a:lvl5pPr marL="764551" indent="-132735" algn="l" defTabSz="912954" rtl="0" eaLnBrk="1" fontAlgn="base" hangingPunct="1">
        <a:spcBef>
          <a:spcPct val="0"/>
        </a:spcBef>
        <a:spcAft>
          <a:spcPct val="0"/>
        </a:spcAft>
        <a:buClr>
          <a:schemeClr val="tx1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5pPr>
      <a:lvl6pPr marL="764551" indent="-132735" algn="l" defTabSz="912954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6pPr>
      <a:lvl7pPr marL="764551" indent="-132735" algn="l" defTabSz="912954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7pPr>
      <a:lvl8pPr marL="764551" indent="-132735" algn="l" defTabSz="912954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8pPr>
      <a:lvl9pPr marL="764551" indent="-132735" algn="l" defTabSz="912954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323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187" algn="l" defTabSz="9323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379" algn="l" defTabSz="9323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8572" algn="l" defTabSz="9323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4762" algn="l" defTabSz="9323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0952" algn="l" defTabSz="9323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7139" algn="l" defTabSz="9323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3330" algn="l" defTabSz="9323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29522" algn="l" defTabSz="9323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2028835842"/>
              </p:ext>
            </p:extLst>
          </p:nvPr>
        </p:nvGraphicFramePr>
        <p:xfrm>
          <a:off x="1624" y="1624"/>
          <a:ext cx="1619" cy="16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120" name="think-cell Slide" r:id="rId11" imgW="270" imgH="270" progId="TCLayout.ActiveDocument.1">
                  <p:embed/>
                </p:oleObj>
              </mc:Choice>
              <mc:Fallback>
                <p:oleObj name="think-cell Slide" r:id="rId11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624" y="1624"/>
                        <a:ext cx="1619" cy="16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6" name="Text Rectangle 286"/>
          <p:cNvSpPr>
            <a:spLocks noGrp="1" noChangeArrowheads="1"/>
          </p:cNvSpPr>
          <p:nvPr>
            <p:ph type="body" idx="1"/>
            <p:custDataLst>
              <p:tags r:id="rId6"/>
            </p:custDataLst>
          </p:nvPr>
        </p:nvSpPr>
        <p:spPr bwMode="auto">
          <a:xfrm>
            <a:off x="1482158" y="1990671"/>
            <a:ext cx="4389768" cy="1332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ru-RU" dirty="0" smtClean="0"/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  <p:custDataLst>
              <p:tags r:id="rId7"/>
            </p:custDataLst>
          </p:nvPr>
        </p:nvSpPr>
        <p:spPr bwMode="auto">
          <a:xfrm>
            <a:off x="121492" y="497105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dirty="0" smtClean="0"/>
              <a:t>Click to edit Master title style</a:t>
            </a:r>
            <a:endParaRPr lang="ru-RU" dirty="0" smtClean="0"/>
          </a:p>
        </p:txBody>
      </p:sp>
      <p:sp>
        <p:nvSpPr>
          <p:cNvPr id="10" name="On-page tracker" hidden="1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21488" y="27536"/>
            <a:ext cx="85921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ru-RU" sz="1400" dirty="0" smtClean="0">
                <a:solidFill>
                  <a:srgbClr val="808080"/>
                </a:solidFill>
                <a:latin typeface="Arial"/>
                <a:cs typeface="Arial" pitchFamily="34" charset="0"/>
              </a:rPr>
              <a:t>TRACKER</a:t>
            </a:r>
            <a:endParaRPr lang="ru-RU" sz="1400" dirty="0">
              <a:solidFill>
                <a:srgbClr val="808080"/>
              </a:solidFill>
              <a:latin typeface="Arial"/>
              <a:cs typeface="Arial" pitchFamily="34" charset="0"/>
            </a:endParaRPr>
          </a:p>
        </p:txBody>
      </p:sp>
      <p:sp>
        <p:nvSpPr>
          <p:cNvPr id="11" name="Unit of measure" hidden="1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21491" y="860434"/>
            <a:ext cx="8794114" cy="266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ru-RU" sz="1700" dirty="0" smtClean="0">
                <a:solidFill>
                  <a:srgbClr val="808080"/>
                </a:solidFill>
                <a:cs typeface="Arial" pitchFamily="34" charset="0"/>
              </a:rPr>
              <a:t>Unit of measure</a:t>
            </a:r>
          </a:p>
        </p:txBody>
      </p:sp>
      <p:grpSp>
        <p:nvGrpSpPr>
          <p:cNvPr id="15" name="ACET" hidden="1"/>
          <p:cNvGrpSpPr>
            <a:grpSpLocks/>
          </p:cNvGrpSpPr>
          <p:nvPr>
            <p:custDataLst>
              <p:tags r:id="rId10"/>
            </p:custDataLst>
          </p:nvPr>
        </p:nvGrpSpPr>
        <p:grpSpPr bwMode="auto">
          <a:xfrm>
            <a:off x="1482158" y="1117627"/>
            <a:ext cx="4350892" cy="550713"/>
            <a:chOff x="915" y="690"/>
            <a:chExt cx="2686" cy="340"/>
          </a:xfrm>
        </p:grpSpPr>
        <p:cxnSp>
          <p:nvCxnSpPr>
            <p:cNvPr id="16" name="AutoShape 249"/>
            <p:cNvCxnSpPr>
              <a:cxnSpLocks noChangeShapeType="1"/>
              <a:stCxn id="17" idx="4"/>
              <a:endCxn id="17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7" name="AutoShape 250"/>
            <p:cNvSpPr>
              <a:spLocks noChangeArrowheads="1"/>
            </p:cNvSpPr>
            <p:nvPr/>
          </p:nvSpPr>
          <p:spPr bwMode="auto">
            <a:xfrm>
              <a:off x="915" y="690"/>
              <a:ext cx="2686" cy="340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r>
                <a:rPr lang="ru-RU" sz="1700" b="1" dirty="0" smtClean="0">
                  <a:latin typeface="Arial" charset="0"/>
                  <a:cs typeface="Arial" pitchFamily="34" charset="0"/>
                </a:rPr>
                <a:t>Title</a:t>
              </a:r>
            </a:p>
            <a:p>
              <a:r>
                <a:rPr lang="ru-RU" sz="1700" dirty="0" smtClean="0">
                  <a:solidFill>
                    <a:srgbClr val="808080"/>
                  </a:solidFill>
                  <a:latin typeface="Arial" charset="0"/>
                  <a:cs typeface="Arial" pitchFamily="34" charset="0"/>
                </a:rPr>
                <a:t>Unit of measure</a:t>
              </a:r>
              <a:endParaRPr lang="ru-RU" sz="1700" dirty="0">
                <a:solidFill>
                  <a:srgbClr val="808080"/>
                </a:solidFill>
                <a:latin typeface="Arial" charset="0"/>
                <a:cs typeface="Arial" pitchFamily="34" charset="0"/>
              </a:endParaRPr>
            </a:p>
          </p:txBody>
        </p:sp>
      </p:grpSp>
      <p:sp>
        <p:nvSpPr>
          <p:cNvPr id="20" name="Slide Number"/>
          <p:cNvSpPr txBox="1">
            <a:spLocks/>
          </p:cNvSpPr>
          <p:nvPr/>
        </p:nvSpPr>
        <p:spPr>
          <a:xfrm>
            <a:off x="8852890" y="6648466"/>
            <a:ext cx="213009" cy="155496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algn="ctr"/>
            <a:fld id="{42C328C1-A84F-4A39-A664-DBA00541A8C6}" type="slidenum">
              <a:rPr lang="en-US" smtClean="0">
                <a:cs typeface="Arial" pitchFamily="34" charset="0"/>
              </a:rPr>
              <a:pPr algn="ctr"/>
              <a:t>‹#›</a:t>
            </a:fld>
            <a:endParaRPr lang="en-US" dirty="0">
              <a:cs typeface="Arial" pitchFamily="34" charset="0"/>
            </a:endParaRPr>
          </a:p>
        </p:txBody>
      </p:sp>
      <p:pic>
        <p:nvPicPr>
          <p:cNvPr id="27" name="Picture 7" descr="Screen Shot 2013-12-24 at 12.16.45.png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4904" y="169393"/>
            <a:ext cx="1985021" cy="637214"/>
          </a:xfrm>
          <a:prstGeom prst="rect">
            <a:avLst/>
          </a:prstGeom>
        </p:spPr>
      </p:pic>
      <p:sp>
        <p:nvSpPr>
          <p:cNvPr id="13" name="Прямоугольник 18"/>
          <p:cNvSpPr/>
          <p:nvPr/>
        </p:nvSpPr>
        <p:spPr>
          <a:xfrm>
            <a:off x="121492" y="835208"/>
            <a:ext cx="8886445" cy="46648"/>
          </a:xfrm>
          <a:custGeom>
            <a:avLst/>
            <a:gdLst/>
            <a:ahLst/>
            <a:cxnLst/>
            <a:rect l="l" t="t" r="r" b="b"/>
            <a:pathLst>
              <a:path w="8728076" h="61913">
                <a:moveTo>
                  <a:pt x="0" y="0"/>
                </a:moveTo>
                <a:lnTo>
                  <a:pt x="8728076" y="0"/>
                </a:lnTo>
                <a:lnTo>
                  <a:pt x="8728076" y="1768"/>
                </a:lnTo>
                <a:lnTo>
                  <a:pt x="8661840" y="61913"/>
                </a:lnTo>
                <a:lnTo>
                  <a:pt x="0" y="61913"/>
                </a:lnTo>
                <a:close/>
              </a:path>
            </a:pathLst>
          </a:custGeom>
          <a:gradFill flip="none" rotWithShape="1">
            <a:gsLst>
              <a:gs pos="47000">
                <a:srgbClr val="BEDF92"/>
              </a:gs>
              <a:gs pos="0">
                <a:schemeClr val="accent2"/>
              </a:gs>
              <a:gs pos="100000">
                <a:srgbClr val="F6FFD9"/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83" tIns="46641" rIns="93283" bIns="46641" rtlCol="0" anchor="ctr"/>
          <a:lstStyle/>
          <a:p>
            <a:pPr algn="ctr"/>
            <a:endParaRPr lang="ru-RU" sz="1700" dirty="0" err="1" smtClean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569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2" r:id="rId1"/>
    <p:sldLayoutId id="2147484293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3393" rtl="0" eaLnBrk="1" fontAlgn="base" hangingPunct="1">
        <a:spcBef>
          <a:spcPct val="0"/>
        </a:spcBef>
        <a:spcAft>
          <a:spcPct val="0"/>
        </a:spcAft>
        <a:tabLst>
          <a:tab pos="364388" algn="l"/>
        </a:tabLst>
        <a:defRPr sz="1900" b="1">
          <a:solidFill>
            <a:srgbClr val="049536"/>
          </a:solidFill>
          <a:latin typeface="+mj-lt"/>
          <a:ea typeface="+mj-ea"/>
          <a:cs typeface="+mj-cs"/>
        </a:defRPr>
      </a:lvl1pPr>
      <a:lvl2pPr algn="l" defTabSz="91339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2pPr>
      <a:lvl3pPr algn="l" defTabSz="91339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3pPr>
      <a:lvl4pPr algn="l" defTabSz="91339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4pPr>
      <a:lvl5pPr algn="l" defTabSz="91339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5pPr>
      <a:lvl6pPr marL="466414" algn="l" defTabSz="91339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6pPr>
      <a:lvl7pPr marL="932827" algn="l" defTabSz="91339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7pPr>
      <a:lvl8pPr marL="1399241" algn="l" defTabSz="91339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8pPr>
      <a:lvl9pPr marL="1865653" algn="l" defTabSz="91339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9pPr>
    </p:titleStyle>
    <p:bodyStyle>
      <a:lvl1pPr marL="0" indent="0" algn="l" defTabSz="913393" rtl="0" eaLnBrk="1" fontAlgn="base" hangingPunct="1">
        <a:spcBef>
          <a:spcPct val="0"/>
        </a:spcBef>
        <a:spcAft>
          <a:spcPct val="0"/>
        </a:spcAft>
        <a:buClr>
          <a:schemeClr val="tx2"/>
        </a:buClr>
        <a:defRPr sz="1700">
          <a:solidFill>
            <a:schemeClr val="tx1"/>
          </a:solidFill>
          <a:latin typeface="+mn-lt"/>
          <a:ea typeface="+mn-ea"/>
          <a:cs typeface="+mn-cs"/>
        </a:defRPr>
      </a:lvl1pPr>
      <a:lvl2pPr marL="197578" indent="-195959" algn="l" defTabSz="913393" rtl="0" eaLnBrk="1" fontAlgn="base" hangingPunct="1">
        <a:spcBef>
          <a:spcPct val="0"/>
        </a:spcBef>
        <a:spcAft>
          <a:spcPct val="0"/>
        </a:spcAft>
        <a:buClr>
          <a:schemeClr val="tx1"/>
        </a:buClr>
        <a:buSzPct val="125000"/>
        <a:buFont typeface="Arial" charset="0"/>
        <a:buChar char="▪"/>
        <a:defRPr sz="1700">
          <a:solidFill>
            <a:schemeClr val="tx1"/>
          </a:solidFill>
          <a:latin typeface="+mn-lt"/>
        </a:defRPr>
      </a:lvl2pPr>
      <a:lvl3pPr marL="466414" indent="-267217" algn="l" defTabSz="913393" rtl="0" eaLnBrk="1" fontAlgn="base" hangingPunct="1">
        <a:spcBef>
          <a:spcPct val="0"/>
        </a:spcBef>
        <a:spcAft>
          <a:spcPct val="0"/>
        </a:spcAft>
        <a:buClr>
          <a:schemeClr val="tx1"/>
        </a:buClr>
        <a:buSzPct val="120000"/>
        <a:buFont typeface="Arial" charset="0"/>
        <a:buChar char="–"/>
        <a:defRPr sz="1700">
          <a:solidFill>
            <a:schemeClr val="tx1"/>
          </a:solidFill>
          <a:latin typeface="+mn-lt"/>
        </a:defRPr>
      </a:lvl3pPr>
      <a:lvl4pPr marL="626744" indent="-158710" algn="l" defTabSz="913393" rtl="0" eaLnBrk="1" fontAlgn="base" hangingPunct="1">
        <a:spcBef>
          <a:spcPct val="0"/>
        </a:spcBef>
        <a:spcAft>
          <a:spcPct val="0"/>
        </a:spcAft>
        <a:buClr>
          <a:schemeClr val="tx1"/>
        </a:buClr>
        <a:buSzPct val="120000"/>
        <a:buFont typeface="Arial" charset="0"/>
        <a:buChar char="▫"/>
        <a:defRPr sz="1700">
          <a:solidFill>
            <a:schemeClr val="tx1"/>
          </a:solidFill>
          <a:latin typeface="+mn-lt"/>
        </a:defRPr>
      </a:lvl4pPr>
      <a:lvl5pPr marL="764918" indent="-132798" algn="l" defTabSz="913393" rtl="0" eaLnBrk="1" fontAlgn="base" hangingPunct="1">
        <a:spcBef>
          <a:spcPct val="0"/>
        </a:spcBef>
        <a:spcAft>
          <a:spcPct val="0"/>
        </a:spcAft>
        <a:buClr>
          <a:schemeClr val="tx1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</a:defRPr>
      </a:lvl5pPr>
      <a:lvl6pPr marL="764918" indent="-132798" algn="l" defTabSz="91339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</a:defRPr>
      </a:lvl6pPr>
      <a:lvl7pPr marL="764918" indent="-132798" algn="l" defTabSz="91339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</a:defRPr>
      </a:lvl7pPr>
      <a:lvl8pPr marL="764918" indent="-132798" algn="l" defTabSz="91339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</a:defRPr>
      </a:lvl8pPr>
      <a:lvl9pPr marL="764918" indent="-132798" algn="l" defTabSz="91339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3282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414" algn="l" defTabSz="93282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827" algn="l" defTabSz="93282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241" algn="l" defTabSz="93282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653" algn="l" defTabSz="93282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2069" algn="l" defTabSz="93282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482" algn="l" defTabSz="93282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895" algn="l" defTabSz="93282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1309" algn="l" defTabSz="93282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McK 2. Slide Title"/>
          <p:cNvSpPr>
            <a:spLocks noGrp="1" noChangeArrowheads="1"/>
          </p:cNvSpPr>
          <p:nvPr>
            <p:ph type="title"/>
          </p:nvPr>
        </p:nvSpPr>
        <p:spPr bwMode="auto">
          <a:xfrm>
            <a:off x="433853" y="333313"/>
            <a:ext cx="6769190" cy="507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title style</a:t>
            </a:r>
            <a:br>
              <a:rPr lang="en-US" altLang="zh-CN" dirty="0" smtClean="0"/>
            </a:br>
            <a:r>
              <a:rPr lang="en-US" altLang="zh-CN" dirty="0" err="1" smtClean="0"/>
              <a:t>dfdfdf</a:t>
            </a:r>
            <a:endParaRPr lang="en-US" altLang="zh-CN" dirty="0" smtClean="0"/>
          </a:p>
        </p:txBody>
      </p:sp>
      <p:sp>
        <p:nvSpPr>
          <p:cNvPr id="2051" name="McK 1. On-page tracker" hidden="1"/>
          <p:cNvSpPr>
            <a:spLocks noChangeArrowheads="1"/>
          </p:cNvSpPr>
          <p:nvPr/>
        </p:nvSpPr>
        <p:spPr bwMode="auto">
          <a:xfrm>
            <a:off x="120938" y="27024"/>
            <a:ext cx="85921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912013">
              <a:defRPr/>
            </a:pPr>
            <a:r>
              <a:rPr lang="en-GB" sz="1400" dirty="0">
                <a:solidFill>
                  <a:srgbClr val="808080"/>
                </a:solidFill>
              </a:rPr>
              <a:t>TRACKER</a:t>
            </a:r>
          </a:p>
        </p:txBody>
      </p:sp>
      <p:sp>
        <p:nvSpPr>
          <p:cNvPr id="1028" name="McK 3. Unit of measure" hidden="1"/>
          <p:cNvSpPr txBox="1">
            <a:spLocks noChangeArrowheads="1"/>
          </p:cNvSpPr>
          <p:nvPr/>
        </p:nvSpPr>
        <p:spPr bwMode="auto">
          <a:xfrm>
            <a:off x="120932" y="792038"/>
            <a:ext cx="3730764" cy="222142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algn="l" defTabSz="939800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79463" indent="-300038" algn="l" defTabSz="939800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00150" indent="-239713" algn="l" defTabSz="939800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79575" indent="-239713" algn="l" defTabSz="939800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59000" indent="-239713" algn="l" defTabSz="939800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16200" indent="-239713" defTabSz="9398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73400" indent="-239713" defTabSz="9398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30600" indent="-239713" defTabSz="9398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7800" indent="-239713" defTabSz="9398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GB" sz="1400" dirty="0" smtClean="0">
                <a:solidFill>
                  <a:srgbClr val="808080"/>
                </a:solidFill>
              </a:rPr>
              <a:t>Unit of measure</a:t>
            </a:r>
          </a:p>
        </p:txBody>
      </p:sp>
      <p:grpSp>
        <p:nvGrpSpPr>
          <p:cNvPr id="25605" name="McK Slide Elements"/>
          <p:cNvGrpSpPr>
            <a:grpSpLocks/>
          </p:cNvGrpSpPr>
          <p:nvPr/>
        </p:nvGrpSpPr>
        <p:grpSpPr bwMode="auto">
          <a:xfrm>
            <a:off x="120945" y="6342093"/>
            <a:ext cx="8723761" cy="337291"/>
            <a:chOff x="75" y="3916"/>
            <a:chExt cx="5385" cy="208"/>
          </a:xfrm>
        </p:grpSpPr>
        <p:sp>
          <p:nvSpPr>
            <p:cNvPr id="1151" name="McK 4. Footnote" hidden="1"/>
            <p:cNvSpPr txBox="1">
              <a:spLocks noChangeArrowheads="1"/>
            </p:cNvSpPr>
            <p:nvPr userDrawn="1"/>
          </p:nvSpPr>
          <p:spPr bwMode="auto">
            <a:xfrm>
              <a:off x="75" y="3916"/>
              <a:ext cx="5385" cy="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 anchor="b">
              <a:spAutoFit/>
            </a:bodyPr>
            <a:lstStyle/>
            <a:p>
              <a:pPr marL="104016" indent="-104016" defTabSz="892419">
                <a:defRPr/>
              </a:pPr>
              <a:r>
                <a:rPr lang="en-US" sz="800" dirty="0"/>
                <a:t>1 Сноска</a:t>
              </a:r>
            </a:p>
          </p:txBody>
        </p:sp>
        <p:sp>
          <p:nvSpPr>
            <p:cNvPr id="2068" name="McK 5. Source" hidden="1"/>
            <p:cNvSpPr>
              <a:spLocks noChangeArrowheads="1"/>
            </p:cNvSpPr>
            <p:nvPr userDrawn="1"/>
          </p:nvSpPr>
          <p:spPr bwMode="auto">
            <a:xfrm>
              <a:off x="75" y="4048"/>
              <a:ext cx="4323" cy="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>
              <a:spAutoFit/>
            </a:bodyPr>
            <a:lstStyle/>
            <a:p>
              <a:pPr marL="777854" indent="-777854" defTabSz="892419">
                <a:tabLst>
                  <a:tab pos="776345" algn="l"/>
                </a:tabLst>
                <a:defRPr/>
              </a:pPr>
              <a:r>
                <a:rPr lang="en-GB" sz="800" dirty="0"/>
                <a:t>ИСТОЧНИК: источник</a:t>
              </a:r>
            </a:p>
          </p:txBody>
        </p:sp>
      </p:grpSp>
      <p:grpSp>
        <p:nvGrpSpPr>
          <p:cNvPr id="25606" name="ACET" hidden="1"/>
          <p:cNvGrpSpPr>
            <a:grpSpLocks/>
          </p:cNvGrpSpPr>
          <p:nvPr/>
        </p:nvGrpSpPr>
        <p:grpSpPr bwMode="auto">
          <a:xfrm>
            <a:off x="1481424" y="1116728"/>
            <a:ext cx="4352054" cy="551360"/>
            <a:chOff x="915" y="689"/>
            <a:chExt cx="2686" cy="341"/>
          </a:xfrm>
        </p:grpSpPr>
        <p:cxnSp>
          <p:nvCxnSpPr>
            <p:cNvPr id="25617" name="AutoShape 249" hidden="1"/>
            <p:cNvCxnSpPr>
              <a:cxnSpLocks noChangeShapeType="1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2066" name="AutoShape 250" hidden="1"/>
            <p:cNvSpPr>
              <a:spLocks noChangeArrowheads="1"/>
            </p:cNvSpPr>
            <p:nvPr/>
          </p:nvSpPr>
          <p:spPr bwMode="auto">
            <a:xfrm>
              <a:off x="915" y="689"/>
              <a:ext cx="2686" cy="341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19197" anchor="b">
              <a:spAutoFit/>
            </a:bodyPr>
            <a:lstStyle/>
            <a:p>
              <a:pPr defTabSz="912013">
                <a:defRPr/>
              </a:pPr>
              <a:r>
                <a:rPr lang="en-GB" sz="1700" b="1" dirty="0" err="1"/>
                <a:t>Название</a:t>
              </a:r>
              <a:r>
                <a:rPr lang="en-GB" sz="1700" b="1" dirty="0"/>
                <a:t> </a:t>
              </a:r>
              <a:r>
                <a:rPr lang="en-GB" sz="1700" b="1" dirty="0" err="1"/>
                <a:t>документа</a:t>
              </a:r>
              <a:endParaRPr lang="en-GB" sz="1700" b="1" dirty="0"/>
            </a:p>
            <a:p>
              <a:pPr defTabSz="912013">
                <a:defRPr/>
              </a:pPr>
              <a:r>
                <a:rPr lang="en-GB" sz="1700" dirty="0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sp>
        <p:nvSpPr>
          <p:cNvPr id="1304" name="Rectangle 280" hidden="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850745" y="6508838"/>
            <a:ext cx="199540" cy="155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800"/>
            </a:lvl1pPr>
          </a:lstStyle>
          <a:p>
            <a:fld id="{8B31BE05-B0C4-4BE7-B168-B8B2A24D0B80}" type="slidenum">
              <a:rPr lang="en-US"/>
              <a:pPr/>
              <a:t>‹#›</a:t>
            </a:fld>
            <a:r>
              <a:rPr lang="en-US"/>
              <a:t> </a:t>
            </a:r>
          </a:p>
        </p:txBody>
      </p:sp>
      <p:sp>
        <p:nvSpPr>
          <p:cNvPr id="25608" name="Rectangle 28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0857" y="1315798"/>
            <a:ext cx="8273286" cy="501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</a:p>
        </p:txBody>
      </p:sp>
      <p:grpSp>
        <p:nvGrpSpPr>
          <p:cNvPr id="25609" name="Группа 15"/>
          <p:cNvGrpSpPr>
            <a:grpSpLocks/>
          </p:cNvGrpSpPr>
          <p:nvPr/>
        </p:nvGrpSpPr>
        <p:grpSpPr bwMode="auto">
          <a:xfrm>
            <a:off x="433881" y="6596125"/>
            <a:ext cx="8273286" cy="44440"/>
            <a:chOff x="273050" y="888717"/>
            <a:chExt cx="9400377" cy="36000"/>
          </a:xfrm>
        </p:grpSpPr>
        <p:cxnSp>
          <p:nvCxnSpPr>
            <p:cNvPr id="11" name="Прямая соединительная линия 16"/>
            <p:cNvCxnSpPr/>
            <p:nvPr userDrawn="1"/>
          </p:nvCxnSpPr>
          <p:spPr>
            <a:xfrm>
              <a:off x="273050" y="908050"/>
              <a:ext cx="9359900" cy="1588"/>
            </a:xfrm>
            <a:prstGeom prst="line">
              <a:avLst/>
            </a:prstGeom>
            <a:ln w="50800" cap="flat">
              <a:gradFill flip="none" rotWithShape="1">
                <a:gsLst>
                  <a:gs pos="0">
                    <a:schemeClr val="accent1"/>
                  </a:gs>
                  <a:gs pos="100000">
                    <a:schemeClr val="accent3"/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64" name="Прямоугольный треугольник 17"/>
            <p:cNvSpPr>
              <a:spLocks noChangeArrowheads="1"/>
            </p:cNvSpPr>
            <p:nvPr userDrawn="1"/>
          </p:nvSpPr>
          <p:spPr bwMode="auto">
            <a:xfrm flipH="1">
              <a:off x="9603006" y="888717"/>
              <a:ext cx="70421" cy="36000"/>
            </a:xfrm>
            <a:prstGeom prst="rtTriangle">
              <a:avLst/>
            </a:prstGeom>
            <a:solidFill>
              <a:schemeClr val="bg1"/>
            </a:solidFill>
            <a:ln w="381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95985" tIns="47992" rIns="95985" bIns="47992" anchor="ctr"/>
            <a:lstStyle/>
            <a:p>
              <a:pPr algn="ctr" defTabSz="912013">
                <a:defRPr/>
              </a:pPr>
              <a:endParaRPr lang="ru-RU" sz="18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25610" name="Группа 14"/>
          <p:cNvGrpSpPr>
            <a:grpSpLocks/>
          </p:cNvGrpSpPr>
          <p:nvPr/>
        </p:nvGrpSpPr>
        <p:grpSpPr bwMode="auto">
          <a:xfrm>
            <a:off x="435385" y="857111"/>
            <a:ext cx="8273287" cy="42854"/>
            <a:chOff x="273050" y="888717"/>
            <a:chExt cx="9400377" cy="36000"/>
          </a:xfrm>
        </p:grpSpPr>
        <p:cxnSp>
          <p:nvCxnSpPr>
            <p:cNvPr id="8" name="Прямая соединительная линия 12"/>
            <p:cNvCxnSpPr/>
            <p:nvPr userDrawn="1"/>
          </p:nvCxnSpPr>
          <p:spPr>
            <a:xfrm>
              <a:off x="273050" y="908050"/>
              <a:ext cx="9359900" cy="1588"/>
            </a:xfrm>
            <a:prstGeom prst="line">
              <a:avLst/>
            </a:prstGeom>
            <a:ln w="50800" cap="flat">
              <a:gradFill flip="none" rotWithShape="1">
                <a:gsLst>
                  <a:gs pos="0">
                    <a:schemeClr val="accent1"/>
                  </a:gs>
                  <a:gs pos="100000">
                    <a:schemeClr val="accent3"/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62" name="Прямоугольный треугольник 13"/>
            <p:cNvSpPr>
              <a:spLocks noChangeArrowheads="1"/>
            </p:cNvSpPr>
            <p:nvPr userDrawn="1"/>
          </p:nvSpPr>
          <p:spPr bwMode="auto">
            <a:xfrm flipH="1">
              <a:off x="9603005" y="888717"/>
              <a:ext cx="70422" cy="36000"/>
            </a:xfrm>
            <a:prstGeom prst="rtTriangle">
              <a:avLst/>
            </a:prstGeom>
            <a:solidFill>
              <a:schemeClr val="bg1"/>
            </a:solidFill>
            <a:ln w="381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95985" tIns="47992" rIns="95985" bIns="47992" anchor="ctr"/>
            <a:lstStyle/>
            <a:p>
              <a:pPr algn="ctr" defTabSz="912013">
                <a:defRPr/>
              </a:pPr>
              <a:endParaRPr lang="ru-RU" sz="1800" dirty="0">
                <a:solidFill>
                  <a:srgbClr val="FFFFFF"/>
                </a:solidFill>
              </a:endParaRPr>
            </a:p>
          </p:txBody>
        </p:sp>
      </p:grpSp>
      <p:sp>
        <p:nvSpPr>
          <p:cNvPr id="2059" name="Rectangle 348"/>
          <p:cNvSpPr>
            <a:spLocks noChangeArrowheads="1"/>
          </p:cNvSpPr>
          <p:nvPr/>
        </p:nvSpPr>
        <p:spPr bwMode="auto">
          <a:xfrm>
            <a:off x="8865861" y="6537401"/>
            <a:ext cx="198026" cy="155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defTabSz="912013">
              <a:defRPr/>
            </a:pPr>
            <a:fld id="{ECACC90C-1787-44D2-B743-A8DB37A95048}" type="slidenum">
              <a:rPr lang="en-GB" sz="800"/>
              <a:pPr defTabSz="912013">
                <a:defRPr/>
              </a:pPr>
              <a:t>‹#›</a:t>
            </a:fld>
            <a:r>
              <a:rPr lang="en-GB" sz="800" dirty="0"/>
              <a:t> </a:t>
            </a:r>
          </a:p>
        </p:txBody>
      </p:sp>
      <p:pic>
        <p:nvPicPr>
          <p:cNvPr id="25612" name="Picture 338" descr="Сбербанк России. Всегда рядом"/>
          <p:cNvPicPr>
            <a:picLocks noChangeAspect="1" noChangeArrowheads="1"/>
          </p:cNvPicPr>
          <p:nvPr/>
        </p:nvPicPr>
        <p:blipFill>
          <a:blip r:embed="rId13"/>
          <a:srcRect t="11224" r="6099" b="7909"/>
          <a:stretch>
            <a:fillRect/>
          </a:stretch>
        </p:blipFill>
        <p:spPr bwMode="auto">
          <a:xfrm>
            <a:off x="7100253" y="92053"/>
            <a:ext cx="1931895" cy="503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57717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7" r:id="rId1"/>
    <p:sldLayoutId id="2147484298" r:id="rId2"/>
    <p:sldLayoutId id="2147484299" r:id="rId3"/>
    <p:sldLayoutId id="2147484300" r:id="rId4"/>
    <p:sldLayoutId id="2147484301" r:id="rId5"/>
    <p:sldLayoutId id="2147484302" r:id="rId6"/>
    <p:sldLayoutId id="2147484303" r:id="rId7"/>
    <p:sldLayoutId id="2147484304" r:id="rId8"/>
    <p:sldLayoutId id="2147484305" r:id="rId9"/>
    <p:sldLayoutId id="2147484306" r:id="rId10"/>
    <p:sldLayoutId id="2147484307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892419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600" b="1">
          <a:solidFill>
            <a:srgbClr val="008000"/>
          </a:solidFill>
          <a:latin typeface="+mj-lt"/>
          <a:ea typeface="+mj-ea"/>
          <a:cs typeface="+mj-cs"/>
        </a:defRPr>
      </a:lvl1pPr>
      <a:lvl2pPr algn="l" defTabSz="892419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600">
          <a:solidFill>
            <a:srgbClr val="008000"/>
          </a:solidFill>
          <a:latin typeface="Arial" charset="0"/>
        </a:defRPr>
      </a:lvl2pPr>
      <a:lvl3pPr algn="l" defTabSz="892419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600">
          <a:solidFill>
            <a:srgbClr val="008000"/>
          </a:solidFill>
          <a:latin typeface="Arial" charset="0"/>
        </a:defRPr>
      </a:lvl3pPr>
      <a:lvl4pPr algn="l" defTabSz="892419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600">
          <a:solidFill>
            <a:srgbClr val="008000"/>
          </a:solidFill>
          <a:latin typeface="Arial" charset="0"/>
        </a:defRPr>
      </a:lvl4pPr>
      <a:lvl5pPr algn="l" defTabSz="892419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600">
          <a:solidFill>
            <a:srgbClr val="008000"/>
          </a:solidFill>
          <a:latin typeface="Arial" charset="0"/>
        </a:defRPr>
      </a:lvl5pPr>
      <a:lvl6pPr marL="434156" algn="l" defTabSz="892419" rtl="0" fontAlgn="base">
        <a:lnSpc>
          <a:spcPct val="90000"/>
        </a:lnSpc>
        <a:spcBef>
          <a:spcPct val="0"/>
        </a:spcBef>
        <a:spcAft>
          <a:spcPct val="0"/>
        </a:spcAft>
        <a:defRPr sz="1600">
          <a:solidFill>
            <a:srgbClr val="008000"/>
          </a:solidFill>
          <a:latin typeface="Arial" charset="0"/>
        </a:defRPr>
      </a:lvl6pPr>
      <a:lvl7pPr marL="868307" algn="l" defTabSz="892419" rtl="0" fontAlgn="base">
        <a:lnSpc>
          <a:spcPct val="90000"/>
        </a:lnSpc>
        <a:spcBef>
          <a:spcPct val="0"/>
        </a:spcBef>
        <a:spcAft>
          <a:spcPct val="0"/>
        </a:spcAft>
        <a:defRPr sz="1600">
          <a:solidFill>
            <a:srgbClr val="008000"/>
          </a:solidFill>
          <a:latin typeface="Arial" charset="0"/>
        </a:defRPr>
      </a:lvl7pPr>
      <a:lvl8pPr marL="1302458" algn="l" defTabSz="892419" rtl="0" fontAlgn="base">
        <a:lnSpc>
          <a:spcPct val="90000"/>
        </a:lnSpc>
        <a:spcBef>
          <a:spcPct val="0"/>
        </a:spcBef>
        <a:spcAft>
          <a:spcPct val="0"/>
        </a:spcAft>
        <a:defRPr sz="1600">
          <a:solidFill>
            <a:srgbClr val="008000"/>
          </a:solidFill>
          <a:latin typeface="Arial" charset="0"/>
        </a:defRPr>
      </a:lvl8pPr>
      <a:lvl9pPr marL="1736613" algn="l" defTabSz="892419" rtl="0" fontAlgn="base">
        <a:lnSpc>
          <a:spcPct val="90000"/>
        </a:lnSpc>
        <a:spcBef>
          <a:spcPct val="0"/>
        </a:spcBef>
        <a:spcAft>
          <a:spcPct val="0"/>
        </a:spcAft>
        <a:defRPr sz="1600">
          <a:solidFill>
            <a:srgbClr val="008000"/>
          </a:solidFill>
          <a:latin typeface="Arial" charset="0"/>
        </a:defRPr>
      </a:lvl9pPr>
    </p:titleStyle>
    <p:bodyStyle>
      <a:lvl1pPr marL="170344" indent="-170344" algn="l" defTabSz="892419" rtl="0" eaLnBrk="0" fontAlgn="base" hangingPunct="0">
        <a:spcBef>
          <a:spcPct val="60000"/>
        </a:spcBef>
        <a:spcAft>
          <a:spcPct val="0"/>
        </a:spcAft>
        <a:buClr>
          <a:schemeClr val="tx1"/>
        </a:buClr>
        <a:buFont typeface="Wingdings" pitchFamily="2" charset="2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425104" indent="-192957" algn="l" defTabSz="892419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Arial" pitchFamily="34" charset="0"/>
        <a:buChar char="–"/>
        <a:defRPr sz="1600">
          <a:solidFill>
            <a:schemeClr val="tx1"/>
          </a:solidFill>
          <a:latin typeface="+mn-lt"/>
          <a:cs typeface="+mn-cs"/>
        </a:defRPr>
      </a:lvl2pPr>
      <a:lvl3pPr marL="589423" indent="-155274" algn="l" defTabSz="892419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Arial" pitchFamily="34" charset="0"/>
        <a:buChar char="-"/>
        <a:defRPr sz="1600">
          <a:solidFill>
            <a:schemeClr val="tx1"/>
          </a:solidFill>
          <a:latin typeface="+mn-lt"/>
          <a:cs typeface="+mn-cs"/>
        </a:defRPr>
      </a:lvl3pPr>
      <a:lvl4pPr marL="762778" indent="-155274" algn="l" defTabSz="892419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Arial" pitchFamily="34" charset="0"/>
        <a:buChar char="-"/>
        <a:defRPr sz="1600">
          <a:solidFill>
            <a:schemeClr val="tx1"/>
          </a:solidFill>
          <a:latin typeface="+mn-lt"/>
          <a:cs typeface="+mn-cs"/>
        </a:defRPr>
      </a:lvl4pPr>
      <a:lvl5pPr marL="907493" indent="-122100" algn="l" defTabSz="892419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Arial" pitchFamily="34" charset="0"/>
        <a:buChar char="-"/>
        <a:defRPr sz="1600">
          <a:solidFill>
            <a:schemeClr val="tx1"/>
          </a:solidFill>
          <a:latin typeface="+mn-lt"/>
          <a:cs typeface="+mn-cs"/>
        </a:defRPr>
      </a:lvl5pPr>
      <a:lvl6pPr marL="1341642" indent="-122100" algn="l" defTabSz="892419" rtl="0" fontAlgn="base">
        <a:spcBef>
          <a:spcPct val="20000"/>
        </a:spcBef>
        <a:spcAft>
          <a:spcPct val="0"/>
        </a:spcAft>
        <a:buClr>
          <a:schemeClr val="tx1"/>
        </a:buClr>
        <a:buFont typeface="Arial" charset="0"/>
        <a:buChar char="-"/>
        <a:defRPr sz="1600">
          <a:solidFill>
            <a:schemeClr val="tx1"/>
          </a:solidFill>
          <a:latin typeface="+mn-lt"/>
          <a:cs typeface="+mn-cs"/>
        </a:defRPr>
      </a:lvl6pPr>
      <a:lvl7pPr marL="1775792" indent="-122100" algn="l" defTabSz="892419" rtl="0" fontAlgn="base">
        <a:spcBef>
          <a:spcPct val="20000"/>
        </a:spcBef>
        <a:spcAft>
          <a:spcPct val="0"/>
        </a:spcAft>
        <a:buClr>
          <a:schemeClr val="tx1"/>
        </a:buClr>
        <a:buFont typeface="Arial" charset="0"/>
        <a:buChar char="-"/>
        <a:defRPr sz="1600">
          <a:solidFill>
            <a:schemeClr val="tx1"/>
          </a:solidFill>
          <a:latin typeface="+mn-lt"/>
          <a:cs typeface="+mn-cs"/>
        </a:defRPr>
      </a:lvl7pPr>
      <a:lvl8pPr marL="2209939" indent="-122100" algn="l" defTabSz="892419" rtl="0" fontAlgn="base">
        <a:spcBef>
          <a:spcPct val="20000"/>
        </a:spcBef>
        <a:spcAft>
          <a:spcPct val="0"/>
        </a:spcAft>
        <a:buClr>
          <a:schemeClr val="tx1"/>
        </a:buClr>
        <a:buFont typeface="Arial" charset="0"/>
        <a:buChar char="-"/>
        <a:defRPr sz="1600">
          <a:solidFill>
            <a:schemeClr val="tx1"/>
          </a:solidFill>
          <a:latin typeface="+mn-lt"/>
          <a:cs typeface="+mn-cs"/>
        </a:defRPr>
      </a:lvl8pPr>
      <a:lvl9pPr marL="2644088" indent="-122100" algn="l" defTabSz="892419" rtl="0" fontAlgn="base">
        <a:spcBef>
          <a:spcPct val="20000"/>
        </a:spcBef>
        <a:spcAft>
          <a:spcPct val="0"/>
        </a:spcAft>
        <a:buClr>
          <a:schemeClr val="tx1"/>
        </a:buClr>
        <a:buFont typeface="Arial" charset="0"/>
        <a:buChar char="-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86830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4156" algn="l" defTabSz="86830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8307" algn="l" defTabSz="86830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02458" algn="l" defTabSz="86830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36613" algn="l" defTabSz="86830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70752" algn="l" defTabSz="86830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04900" algn="l" defTabSz="86830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39049" algn="l" defTabSz="86830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73198" algn="l" defTabSz="86830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2794028155"/>
              </p:ext>
            </p:extLst>
          </p:nvPr>
        </p:nvGraphicFramePr>
        <p:xfrm>
          <a:off x="1621" y="1621"/>
          <a:ext cx="1619" cy="16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141" name="think-cell Slide" r:id="rId12" imgW="270" imgH="270" progId="TCLayout.ActiveDocument.1">
                  <p:embed/>
                </p:oleObj>
              </mc:Choice>
              <mc:Fallback>
                <p:oleObj name="think-cell Slide" r:id="rId12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621" y="1621"/>
                        <a:ext cx="1619" cy="16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6" name="Text Rectangle 286"/>
          <p:cNvSpPr>
            <a:spLocks noGrp="1" noChangeArrowheads="1"/>
          </p:cNvSpPr>
          <p:nvPr>
            <p:ph type="body" idx="1"/>
            <p:custDataLst>
              <p:tags r:id="rId7"/>
            </p:custDataLst>
          </p:nvPr>
        </p:nvSpPr>
        <p:spPr bwMode="auto">
          <a:xfrm>
            <a:off x="1482156" y="1990668"/>
            <a:ext cx="4389768" cy="1332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ru-RU" dirty="0" smtClean="0"/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  <p:custDataLst>
              <p:tags r:id="rId8"/>
            </p:custDataLst>
          </p:nvPr>
        </p:nvSpPr>
        <p:spPr bwMode="auto">
          <a:xfrm>
            <a:off x="121489" y="497105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dirty="0" smtClean="0"/>
              <a:t>Click to edit Master title style</a:t>
            </a:r>
            <a:endParaRPr lang="ru-RU" dirty="0" smtClean="0"/>
          </a:p>
        </p:txBody>
      </p:sp>
      <p:sp>
        <p:nvSpPr>
          <p:cNvPr id="10" name="On-page tracker" hidden="1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21488" y="27536"/>
            <a:ext cx="85921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ru-RU" sz="1400" dirty="0" smtClean="0">
                <a:solidFill>
                  <a:srgbClr val="808080"/>
                </a:solidFill>
                <a:latin typeface="Arial"/>
                <a:cs typeface="Arial" pitchFamily="34" charset="0"/>
              </a:rPr>
              <a:t>TRACKER</a:t>
            </a:r>
            <a:endParaRPr lang="ru-RU" sz="1400" dirty="0">
              <a:solidFill>
                <a:srgbClr val="808080"/>
              </a:solidFill>
              <a:latin typeface="Arial"/>
              <a:cs typeface="Arial" pitchFamily="34" charset="0"/>
            </a:endParaRPr>
          </a:p>
        </p:txBody>
      </p:sp>
      <p:sp>
        <p:nvSpPr>
          <p:cNvPr id="11" name="Unit of measure" hidden="1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121488" y="860431"/>
            <a:ext cx="8794114" cy="266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ru-RU" sz="1700" dirty="0" smtClean="0">
                <a:solidFill>
                  <a:srgbClr val="808080"/>
                </a:solidFill>
                <a:cs typeface="Arial" pitchFamily="34" charset="0"/>
              </a:rPr>
              <a:t>Unit of measure</a:t>
            </a:r>
          </a:p>
        </p:txBody>
      </p:sp>
      <p:grpSp>
        <p:nvGrpSpPr>
          <p:cNvPr id="15" name="ACET" hidden="1"/>
          <p:cNvGrpSpPr>
            <a:grpSpLocks/>
          </p:cNvGrpSpPr>
          <p:nvPr>
            <p:custDataLst>
              <p:tags r:id="rId11"/>
            </p:custDataLst>
          </p:nvPr>
        </p:nvGrpSpPr>
        <p:grpSpPr bwMode="auto">
          <a:xfrm>
            <a:off x="1482155" y="1117624"/>
            <a:ext cx="4350892" cy="550713"/>
            <a:chOff x="915" y="690"/>
            <a:chExt cx="2686" cy="340"/>
          </a:xfrm>
        </p:grpSpPr>
        <p:cxnSp>
          <p:nvCxnSpPr>
            <p:cNvPr id="16" name="AutoShape 249"/>
            <p:cNvCxnSpPr>
              <a:cxnSpLocks noChangeShapeType="1"/>
              <a:stCxn id="17" idx="4"/>
              <a:endCxn id="17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7" name="AutoShape 250"/>
            <p:cNvSpPr>
              <a:spLocks noChangeArrowheads="1"/>
            </p:cNvSpPr>
            <p:nvPr/>
          </p:nvSpPr>
          <p:spPr bwMode="auto">
            <a:xfrm>
              <a:off x="915" y="690"/>
              <a:ext cx="2686" cy="340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r>
                <a:rPr lang="ru-RU" sz="1700" b="1" dirty="0" smtClean="0">
                  <a:latin typeface="Arial" charset="0"/>
                  <a:cs typeface="Arial" pitchFamily="34" charset="0"/>
                </a:rPr>
                <a:t>Title</a:t>
              </a:r>
            </a:p>
            <a:p>
              <a:r>
                <a:rPr lang="ru-RU" sz="1700" dirty="0" smtClean="0">
                  <a:solidFill>
                    <a:srgbClr val="808080"/>
                  </a:solidFill>
                  <a:latin typeface="Arial" charset="0"/>
                  <a:cs typeface="Arial" pitchFamily="34" charset="0"/>
                </a:rPr>
                <a:t>Unit of measure</a:t>
              </a:r>
              <a:endParaRPr lang="ru-RU" sz="1700" dirty="0">
                <a:solidFill>
                  <a:srgbClr val="808080"/>
                </a:solidFill>
                <a:latin typeface="Arial" charset="0"/>
                <a:cs typeface="Arial" pitchFamily="34" charset="0"/>
              </a:endParaRPr>
            </a:p>
          </p:txBody>
        </p:sp>
      </p:grpSp>
      <p:sp>
        <p:nvSpPr>
          <p:cNvPr id="20" name="Slide Number"/>
          <p:cNvSpPr txBox="1">
            <a:spLocks/>
          </p:cNvSpPr>
          <p:nvPr/>
        </p:nvSpPr>
        <p:spPr>
          <a:xfrm>
            <a:off x="8852887" y="6648463"/>
            <a:ext cx="213009" cy="155496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algn="ctr"/>
            <a:fld id="{42C328C1-A84F-4A39-A664-DBA00541A8C6}" type="slidenum">
              <a:rPr lang="en-US" smtClean="0">
                <a:cs typeface="Arial" pitchFamily="34" charset="0"/>
              </a:rPr>
              <a:pPr algn="ctr"/>
              <a:t>‹#›</a:t>
            </a:fld>
            <a:endParaRPr lang="en-US" dirty="0">
              <a:cs typeface="Arial" pitchFamily="34" charset="0"/>
            </a:endParaRPr>
          </a:p>
        </p:txBody>
      </p:sp>
      <p:pic>
        <p:nvPicPr>
          <p:cNvPr id="27" name="Picture 7" descr="Screen Shot 2013-12-24 at 12.16.45.png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4901" y="169393"/>
            <a:ext cx="1985021" cy="637214"/>
          </a:xfrm>
          <a:prstGeom prst="rect">
            <a:avLst/>
          </a:prstGeom>
        </p:spPr>
      </p:pic>
      <p:sp>
        <p:nvSpPr>
          <p:cNvPr id="13" name="Прямоугольник 18"/>
          <p:cNvSpPr/>
          <p:nvPr/>
        </p:nvSpPr>
        <p:spPr>
          <a:xfrm>
            <a:off x="121489" y="835205"/>
            <a:ext cx="8886445" cy="46648"/>
          </a:xfrm>
          <a:custGeom>
            <a:avLst/>
            <a:gdLst/>
            <a:ahLst/>
            <a:cxnLst/>
            <a:rect l="l" t="t" r="r" b="b"/>
            <a:pathLst>
              <a:path w="8728076" h="61913">
                <a:moveTo>
                  <a:pt x="0" y="0"/>
                </a:moveTo>
                <a:lnTo>
                  <a:pt x="8728076" y="0"/>
                </a:lnTo>
                <a:lnTo>
                  <a:pt x="8728076" y="1768"/>
                </a:lnTo>
                <a:lnTo>
                  <a:pt x="8661840" y="61913"/>
                </a:lnTo>
                <a:lnTo>
                  <a:pt x="0" y="61913"/>
                </a:lnTo>
                <a:close/>
              </a:path>
            </a:pathLst>
          </a:custGeom>
          <a:gradFill flip="none" rotWithShape="1">
            <a:gsLst>
              <a:gs pos="47000">
                <a:srgbClr val="BEDF92"/>
              </a:gs>
              <a:gs pos="0">
                <a:schemeClr val="accent2"/>
              </a:gs>
              <a:gs pos="100000">
                <a:srgbClr val="F6FFD9"/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92" tIns="46646" rIns="93292" bIns="46646" rtlCol="0" anchor="ctr"/>
          <a:lstStyle/>
          <a:p>
            <a:pPr algn="ctr"/>
            <a:endParaRPr lang="ru-RU" sz="1700" dirty="0" err="1" smtClean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843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0" r:id="rId1"/>
    <p:sldLayoutId id="2147484311" r:id="rId2"/>
    <p:sldLayoutId id="2147484313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3479" rtl="0" eaLnBrk="1" fontAlgn="base" hangingPunct="1">
        <a:spcBef>
          <a:spcPct val="0"/>
        </a:spcBef>
        <a:spcAft>
          <a:spcPct val="0"/>
        </a:spcAft>
        <a:tabLst>
          <a:tab pos="364421" algn="l"/>
        </a:tabLst>
        <a:defRPr sz="1900" b="1">
          <a:solidFill>
            <a:srgbClr val="049536"/>
          </a:solidFill>
          <a:latin typeface="+mj-lt"/>
          <a:ea typeface="+mj-ea"/>
          <a:cs typeface="+mj-cs"/>
        </a:defRPr>
      </a:lvl1pPr>
      <a:lvl2pPr algn="l" defTabSz="913479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2pPr>
      <a:lvl3pPr algn="l" defTabSz="913479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3pPr>
      <a:lvl4pPr algn="l" defTabSz="913479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4pPr>
      <a:lvl5pPr algn="l" defTabSz="913479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5pPr>
      <a:lvl6pPr marL="466458" algn="l" defTabSz="913479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6pPr>
      <a:lvl7pPr marL="932915" algn="l" defTabSz="913479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7pPr>
      <a:lvl8pPr marL="1399373" algn="l" defTabSz="913479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8pPr>
      <a:lvl9pPr marL="1865830" algn="l" defTabSz="913479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9pPr>
    </p:titleStyle>
    <p:bodyStyle>
      <a:lvl1pPr marL="0" indent="0" algn="l" defTabSz="913479" rtl="0" eaLnBrk="1" fontAlgn="base" hangingPunct="1">
        <a:spcBef>
          <a:spcPct val="0"/>
        </a:spcBef>
        <a:spcAft>
          <a:spcPct val="0"/>
        </a:spcAft>
        <a:buClr>
          <a:schemeClr val="tx2"/>
        </a:buClr>
        <a:defRPr sz="1700">
          <a:solidFill>
            <a:schemeClr val="tx1"/>
          </a:solidFill>
          <a:latin typeface="+mn-lt"/>
          <a:ea typeface="+mn-ea"/>
          <a:cs typeface="+mn-cs"/>
        </a:defRPr>
      </a:lvl1pPr>
      <a:lvl2pPr marL="197596" indent="-195977" algn="l" defTabSz="913479" rtl="0" eaLnBrk="1" fontAlgn="base" hangingPunct="1">
        <a:spcBef>
          <a:spcPct val="0"/>
        </a:spcBef>
        <a:spcAft>
          <a:spcPct val="0"/>
        </a:spcAft>
        <a:buClr>
          <a:schemeClr val="tx1"/>
        </a:buClr>
        <a:buSzPct val="125000"/>
        <a:buFont typeface="Arial" charset="0"/>
        <a:buChar char="▪"/>
        <a:defRPr sz="1700">
          <a:solidFill>
            <a:schemeClr val="tx1"/>
          </a:solidFill>
          <a:latin typeface="+mn-lt"/>
        </a:defRPr>
      </a:lvl2pPr>
      <a:lvl3pPr marL="466458" indent="-267242" algn="l" defTabSz="913479" rtl="0" eaLnBrk="1" fontAlgn="base" hangingPunct="1">
        <a:spcBef>
          <a:spcPct val="0"/>
        </a:spcBef>
        <a:spcAft>
          <a:spcPct val="0"/>
        </a:spcAft>
        <a:buClr>
          <a:schemeClr val="tx1"/>
        </a:buClr>
        <a:buSzPct val="120000"/>
        <a:buFont typeface="Arial" charset="0"/>
        <a:buChar char="–"/>
        <a:defRPr sz="1700">
          <a:solidFill>
            <a:schemeClr val="tx1"/>
          </a:solidFill>
          <a:latin typeface="+mn-lt"/>
        </a:defRPr>
      </a:lvl3pPr>
      <a:lvl4pPr marL="626803" indent="-158725" algn="l" defTabSz="913479" rtl="0" eaLnBrk="1" fontAlgn="base" hangingPunct="1">
        <a:spcBef>
          <a:spcPct val="0"/>
        </a:spcBef>
        <a:spcAft>
          <a:spcPct val="0"/>
        </a:spcAft>
        <a:buClr>
          <a:schemeClr val="tx1"/>
        </a:buClr>
        <a:buSzPct val="120000"/>
        <a:buFont typeface="Arial" charset="0"/>
        <a:buChar char="▫"/>
        <a:defRPr sz="1700">
          <a:solidFill>
            <a:schemeClr val="tx1"/>
          </a:solidFill>
          <a:latin typeface="+mn-lt"/>
        </a:defRPr>
      </a:lvl4pPr>
      <a:lvl5pPr marL="764990" indent="-132811" algn="l" defTabSz="913479" rtl="0" eaLnBrk="1" fontAlgn="base" hangingPunct="1">
        <a:spcBef>
          <a:spcPct val="0"/>
        </a:spcBef>
        <a:spcAft>
          <a:spcPct val="0"/>
        </a:spcAft>
        <a:buClr>
          <a:schemeClr val="tx1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</a:defRPr>
      </a:lvl5pPr>
      <a:lvl6pPr marL="764990" indent="-132811" algn="l" defTabSz="913479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</a:defRPr>
      </a:lvl6pPr>
      <a:lvl7pPr marL="764990" indent="-132811" algn="l" defTabSz="913479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</a:defRPr>
      </a:lvl7pPr>
      <a:lvl8pPr marL="764990" indent="-132811" algn="l" defTabSz="913479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</a:defRPr>
      </a:lvl8pPr>
      <a:lvl9pPr marL="764990" indent="-132811" algn="l" defTabSz="913479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329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458" algn="l" defTabSz="9329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915" algn="l" defTabSz="9329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373" algn="l" defTabSz="9329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830" algn="l" defTabSz="9329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2288" algn="l" defTabSz="9329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745" algn="l" defTabSz="9329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5203" algn="l" defTabSz="9329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1660" algn="l" defTabSz="9329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2780928"/>
            <a:ext cx="6264696" cy="96488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Льготные программы кредитования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19986" y="5224118"/>
            <a:ext cx="1788304" cy="215444"/>
          </a:xfrm>
        </p:spPr>
        <p:txBody>
          <a:bodyPr/>
          <a:lstStyle/>
          <a:p>
            <a:r>
              <a:rPr lang="ru-RU" dirty="0" smtClean="0"/>
              <a:t>Январь 2019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279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6"/>
          <p:cNvSpPr>
            <a:spLocks noChangeArrowheads="1"/>
          </p:cNvSpPr>
          <p:nvPr/>
        </p:nvSpPr>
        <p:spPr bwMode="auto">
          <a:xfrm>
            <a:off x="706087" y="1389104"/>
            <a:ext cx="1402129" cy="1573575"/>
          </a:xfrm>
          <a:prstGeom prst="roundRect">
            <a:avLst>
              <a:gd name="adj" fmla="val 11222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979488">
              <a:lnSpc>
                <a:spcPts val="1700"/>
              </a:lnSpc>
              <a:defRPr/>
            </a:pPr>
            <a:r>
              <a:rPr lang="ru-RU" altLang="ru-RU" sz="1300" b="1" dirty="0">
                <a:solidFill>
                  <a:schemeClr val="tx1"/>
                </a:solidFill>
              </a:rPr>
              <a:t>Заемщики</a:t>
            </a:r>
          </a:p>
        </p:txBody>
      </p:sp>
      <p:sp>
        <p:nvSpPr>
          <p:cNvPr id="3" name="Скругленный прямоугольник 16"/>
          <p:cNvSpPr/>
          <p:nvPr/>
        </p:nvSpPr>
        <p:spPr bwMode="auto">
          <a:xfrm>
            <a:off x="2195736" y="1066801"/>
            <a:ext cx="6696744" cy="2218183"/>
          </a:xfrm>
          <a:prstGeom prst="roundRect">
            <a:avLst>
              <a:gd name="adj" fmla="val 1122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spcAft>
                <a:spcPts val="600"/>
              </a:spcAft>
              <a:defRPr/>
            </a:pPr>
            <a:r>
              <a:rPr lang="ru-RU" sz="1100" dirty="0" smtClean="0"/>
              <a:t>а)заемщик является субъектом малого и среднего предпринимательства </a:t>
            </a:r>
          </a:p>
          <a:p>
            <a:pPr algn="just">
              <a:spcAft>
                <a:spcPts val="600"/>
              </a:spcAft>
              <a:defRPr/>
            </a:pPr>
            <a:r>
              <a:rPr lang="ru-RU" sz="1100" dirty="0" smtClean="0"/>
              <a:t>б</a:t>
            </a:r>
            <a:r>
              <a:rPr lang="ru-RU" sz="1100" dirty="0"/>
              <a:t>) </a:t>
            </a:r>
            <a:r>
              <a:rPr lang="ru-RU" sz="1100" dirty="0" smtClean="0"/>
              <a:t>заемщик осуществляет деятельность в одной или нескольких отраслях или видах деятельности по перечню согласно приложения 1 </a:t>
            </a:r>
          </a:p>
          <a:p>
            <a:pPr algn="just">
              <a:spcAft>
                <a:spcPts val="600"/>
              </a:spcAft>
              <a:defRPr/>
            </a:pPr>
            <a:r>
              <a:rPr lang="ru-RU" sz="1100" dirty="0" smtClean="0"/>
              <a:t>в) Заемщик обладает статусом налогового резидента РФ</a:t>
            </a:r>
          </a:p>
          <a:p>
            <a:pPr algn="just">
              <a:spcAft>
                <a:spcPts val="600"/>
              </a:spcAft>
              <a:defRPr/>
            </a:pPr>
            <a:r>
              <a:rPr lang="ru-RU" sz="1100" dirty="0" smtClean="0"/>
              <a:t>г) в отношении заемщика не возбуждено производство по делу несостоятельности (банкротстве) в соответствии с законодательством РФ о несостоятельности</a:t>
            </a:r>
            <a:endParaRPr lang="ru-RU" sz="1100" dirty="0"/>
          </a:p>
          <a:p>
            <a:pPr algn="just">
              <a:spcAft>
                <a:spcPts val="600"/>
              </a:spcAft>
              <a:defRPr/>
            </a:pPr>
            <a:r>
              <a:rPr lang="ru-RU" altLang="zh-CN" sz="1100" dirty="0" smtClean="0"/>
              <a:t>д) </a:t>
            </a:r>
            <a:r>
              <a:rPr lang="ru-RU" altLang="zh-CN" sz="1100" dirty="0" smtClean="0"/>
              <a:t> отсутствие задолженности по налогам</a:t>
            </a:r>
          </a:p>
          <a:p>
            <a:pPr algn="just">
              <a:spcAft>
                <a:spcPts val="600"/>
              </a:spcAft>
              <a:defRPr/>
            </a:pPr>
            <a:r>
              <a:rPr lang="ru-RU" altLang="zh-CN" sz="1100" dirty="0" smtClean="0"/>
              <a:t>е</a:t>
            </a:r>
            <a:r>
              <a:rPr lang="ru-RU" altLang="zh-CN" sz="1100" dirty="0" smtClean="0"/>
              <a:t>) заемщик не имеет задолженности перед работниками (персоналом) по заработной плате</a:t>
            </a:r>
          </a:p>
          <a:p>
            <a:pPr algn="just">
              <a:spcAft>
                <a:spcPts val="600"/>
              </a:spcAft>
              <a:defRPr/>
            </a:pPr>
            <a:r>
              <a:rPr lang="ru-RU" altLang="zh-CN" sz="1100" dirty="0" smtClean="0"/>
              <a:t>ж</a:t>
            </a:r>
            <a:r>
              <a:rPr lang="ru-RU" altLang="zh-CN" sz="1100" dirty="0" smtClean="0"/>
              <a:t>) отсутствие у заемщика отрицательной кредитной истории</a:t>
            </a:r>
            <a:endParaRPr lang="ru-RU" altLang="zh-CN" sz="1100" dirty="0"/>
          </a:p>
        </p:txBody>
      </p:sp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682547" y="3502159"/>
            <a:ext cx="1427163" cy="401541"/>
          </a:xfrm>
          <a:prstGeom prst="roundRect">
            <a:avLst>
              <a:gd name="adj" fmla="val 11222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979488">
              <a:lnSpc>
                <a:spcPts val="1700"/>
              </a:lnSpc>
              <a:defRPr/>
            </a:pPr>
            <a:r>
              <a:rPr lang="ru-RU" altLang="ru-RU" sz="1300" b="1" dirty="0">
                <a:solidFill>
                  <a:schemeClr val="tx1"/>
                </a:solidFill>
              </a:rPr>
              <a:t>Сроки кредита</a:t>
            </a:r>
          </a:p>
        </p:txBody>
      </p:sp>
      <p:sp>
        <p:nvSpPr>
          <p:cNvPr id="5" name="Скругленный прямоугольник 16"/>
          <p:cNvSpPr>
            <a:spLocks noChangeArrowheads="1"/>
          </p:cNvSpPr>
          <p:nvPr/>
        </p:nvSpPr>
        <p:spPr bwMode="auto">
          <a:xfrm>
            <a:off x="681054" y="4098346"/>
            <a:ext cx="1427163" cy="607485"/>
          </a:xfrm>
          <a:prstGeom prst="roundRect">
            <a:avLst>
              <a:gd name="adj" fmla="val 11222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979488">
              <a:lnSpc>
                <a:spcPts val="1700"/>
              </a:lnSpc>
              <a:defRPr/>
            </a:pPr>
            <a:r>
              <a:rPr lang="ru-RU" altLang="ru-RU" sz="1300" b="1" dirty="0">
                <a:solidFill>
                  <a:schemeClr val="tx1"/>
                </a:solidFill>
              </a:rPr>
              <a:t>Сумма кредита</a:t>
            </a:r>
          </a:p>
        </p:txBody>
      </p:sp>
      <p:sp>
        <p:nvSpPr>
          <p:cNvPr id="6" name="Скругленный прямоугольник 16"/>
          <p:cNvSpPr/>
          <p:nvPr/>
        </p:nvSpPr>
        <p:spPr bwMode="auto">
          <a:xfrm>
            <a:off x="2209079" y="3478761"/>
            <a:ext cx="6666147" cy="413240"/>
          </a:xfrm>
          <a:prstGeom prst="roundRect">
            <a:avLst>
              <a:gd name="adj" fmla="val 1122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171450" indent="-171450" algn="just" defTabSz="979488">
              <a:spcAft>
                <a:spcPts val="600"/>
              </a:spcAft>
              <a:buFontTx/>
              <a:buChar char="-"/>
              <a:defRPr/>
            </a:pPr>
            <a:r>
              <a:rPr lang="ru-RU" sz="1100" dirty="0"/>
              <a:t>на цели пополнение оборотных средств – </a:t>
            </a:r>
            <a:r>
              <a:rPr lang="ru-RU" sz="1100" b="1" dirty="0"/>
              <a:t>до 3 лет</a:t>
            </a:r>
          </a:p>
          <a:p>
            <a:pPr marL="171450" indent="-171450" algn="just" defTabSz="979488">
              <a:spcAft>
                <a:spcPts val="600"/>
              </a:spcAft>
              <a:buFontTx/>
              <a:buChar char="-"/>
              <a:defRPr/>
            </a:pPr>
            <a:r>
              <a:rPr lang="ru-RU" altLang="zh-CN" sz="1100" dirty="0"/>
              <a:t>- на инвестиционные цели – </a:t>
            </a:r>
            <a:r>
              <a:rPr lang="ru-RU" altLang="zh-CN" sz="1100" b="1" dirty="0"/>
              <a:t>до 10  лет </a:t>
            </a:r>
          </a:p>
        </p:txBody>
      </p:sp>
      <p:sp>
        <p:nvSpPr>
          <p:cNvPr id="7" name="Скругленный прямоугольник 16"/>
          <p:cNvSpPr/>
          <p:nvPr/>
        </p:nvSpPr>
        <p:spPr bwMode="auto">
          <a:xfrm>
            <a:off x="2211034" y="3988533"/>
            <a:ext cx="6666147" cy="827112"/>
          </a:xfrm>
          <a:prstGeom prst="roundRect">
            <a:avLst>
              <a:gd name="adj" fmla="val 1122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171450" indent="-171450" algn="just" defTabSz="979488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100" kern="900" dirty="0" smtClean="0"/>
              <a:t>на </a:t>
            </a:r>
            <a:r>
              <a:rPr lang="ru-RU" sz="1100" kern="900" dirty="0"/>
              <a:t>цели </a:t>
            </a:r>
            <a:r>
              <a:rPr lang="ru-RU" sz="1100" kern="900" dirty="0" smtClean="0"/>
              <a:t>пополнение оборотных средств – </a:t>
            </a:r>
            <a:r>
              <a:rPr lang="ru-RU" sz="1100" b="1" kern="900" dirty="0" smtClean="0"/>
              <a:t>от 3 млн. руб. до 100 млн. рублей</a:t>
            </a:r>
          </a:p>
          <a:p>
            <a:pPr marL="171450" indent="-171450" algn="just" defTabSz="979488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altLang="zh-CN" sz="1100" kern="900" dirty="0" smtClean="0"/>
              <a:t>- </a:t>
            </a:r>
            <a:r>
              <a:rPr lang="ru-RU" altLang="zh-CN" sz="1100" kern="900" dirty="0"/>
              <a:t>на инвестиционные цели </a:t>
            </a:r>
            <a:r>
              <a:rPr lang="ru-RU" altLang="zh-CN" sz="1100" b="1" kern="900" dirty="0"/>
              <a:t>– </a:t>
            </a:r>
            <a:r>
              <a:rPr lang="ru-RU" altLang="zh-CN" sz="1100" b="1" kern="900" dirty="0" smtClean="0"/>
              <a:t>от  3 млн. руб. до 1 млрд. рублей. </a:t>
            </a:r>
          </a:p>
          <a:p>
            <a:pPr algn="just" defTabSz="979488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zh-CN" sz="1100" kern="900" dirty="0" smtClean="0"/>
              <a:t>Суммарный объем кредитов, которые могут быть выданы одному Субъекту МСП по Программе не может превышать 1 млрд. рублей ( в том числе не более 100 млн. рублей на цели финансирования текущей деятельности)</a:t>
            </a:r>
            <a:endParaRPr lang="ru-RU" altLang="zh-CN" sz="1100" kern="900" dirty="0"/>
          </a:p>
        </p:txBody>
      </p:sp>
      <p:sp>
        <p:nvSpPr>
          <p:cNvPr id="8" name="Скругленный прямоугольник 7"/>
          <p:cNvSpPr>
            <a:spLocks noChangeArrowheads="1"/>
          </p:cNvSpPr>
          <p:nvPr/>
        </p:nvSpPr>
        <p:spPr bwMode="auto">
          <a:xfrm>
            <a:off x="727207" y="4941168"/>
            <a:ext cx="1381010" cy="427901"/>
          </a:xfrm>
          <a:prstGeom prst="roundRect">
            <a:avLst>
              <a:gd name="adj" fmla="val 11222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979488">
              <a:lnSpc>
                <a:spcPts val="1700"/>
              </a:lnSpc>
              <a:defRPr/>
            </a:pPr>
            <a:r>
              <a:rPr lang="ru-RU" altLang="ru-RU" sz="1300" b="1" dirty="0">
                <a:solidFill>
                  <a:schemeClr val="tx1"/>
                </a:solidFill>
              </a:rPr>
              <a:t>Процентная ставка</a:t>
            </a:r>
          </a:p>
        </p:txBody>
      </p:sp>
      <p:sp>
        <p:nvSpPr>
          <p:cNvPr id="9" name="Скругленный прямоугольник 16"/>
          <p:cNvSpPr/>
          <p:nvPr/>
        </p:nvSpPr>
        <p:spPr bwMode="auto">
          <a:xfrm>
            <a:off x="2211035" y="4941168"/>
            <a:ext cx="6709102" cy="413240"/>
          </a:xfrm>
          <a:prstGeom prst="roundRect">
            <a:avLst>
              <a:gd name="adj" fmla="val 1122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171450" indent="-171450" algn="just" defTabSz="979488">
              <a:spcAft>
                <a:spcPts val="600"/>
              </a:spcAft>
              <a:buFontTx/>
              <a:buChar char="-"/>
              <a:defRPr/>
            </a:pPr>
            <a:r>
              <a:rPr lang="ru-RU" altLang="zh-CN" sz="1100" b="1" dirty="0" smtClean="0"/>
              <a:t>Не более 8,5 процента годовых </a:t>
            </a:r>
            <a:endParaRPr lang="ru-RU" altLang="zh-CN" sz="1100" b="1" dirty="0"/>
          </a:p>
        </p:txBody>
      </p:sp>
      <p:sp>
        <p:nvSpPr>
          <p:cNvPr id="10" name="Скругленный прямоугольник 9"/>
          <p:cNvSpPr>
            <a:spLocks noChangeArrowheads="1"/>
          </p:cNvSpPr>
          <p:nvPr/>
        </p:nvSpPr>
        <p:spPr bwMode="auto">
          <a:xfrm>
            <a:off x="691932" y="5661248"/>
            <a:ext cx="1441319" cy="648071"/>
          </a:xfrm>
          <a:prstGeom prst="roundRect">
            <a:avLst>
              <a:gd name="adj" fmla="val 11222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979488">
              <a:lnSpc>
                <a:spcPts val="1700"/>
              </a:lnSpc>
              <a:defRPr/>
            </a:pPr>
            <a:r>
              <a:rPr lang="ru-RU" altLang="ru-RU" sz="1100" b="1" dirty="0" smtClean="0">
                <a:solidFill>
                  <a:schemeClr val="tx1"/>
                </a:solidFill>
              </a:rPr>
              <a:t>Комиссии/ прочие платежи по кредиту</a:t>
            </a:r>
            <a:endParaRPr lang="ru-RU" altLang="ru-RU" sz="1100" b="1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6"/>
          <p:cNvSpPr/>
          <p:nvPr/>
        </p:nvSpPr>
        <p:spPr bwMode="auto">
          <a:xfrm>
            <a:off x="2209080" y="5517233"/>
            <a:ext cx="6724464" cy="936102"/>
          </a:xfrm>
          <a:prstGeom prst="roundRect">
            <a:avLst>
              <a:gd name="adj" fmla="val 1122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just" defTabSz="979488">
              <a:spcAft>
                <a:spcPts val="0"/>
              </a:spcAft>
              <a:defRPr/>
            </a:pPr>
            <a:r>
              <a:rPr lang="ru-RU" altLang="zh-CN" sz="1100" dirty="0" smtClean="0"/>
              <a:t>Допускается применение следующих видов плат:</a:t>
            </a:r>
          </a:p>
          <a:p>
            <a:pPr marL="171450" indent="-171450" algn="just" defTabSz="979488">
              <a:spcAft>
                <a:spcPts val="0"/>
              </a:spcAft>
              <a:buFontTx/>
              <a:buChar char="-"/>
              <a:defRPr/>
            </a:pPr>
            <a:r>
              <a:rPr lang="ru-RU" altLang="zh-CN" sz="1100" dirty="0" smtClean="0"/>
              <a:t>Плата за досрочный возврат кредита,</a:t>
            </a:r>
          </a:p>
          <a:p>
            <a:pPr marL="171450" indent="-171450" algn="just" defTabSz="979488">
              <a:spcAft>
                <a:spcPts val="0"/>
              </a:spcAft>
              <a:buFontTx/>
              <a:buChar char="-"/>
              <a:defRPr/>
            </a:pPr>
            <a:r>
              <a:rPr lang="ru-RU" altLang="zh-CN" sz="1100" dirty="0"/>
              <a:t>П</a:t>
            </a:r>
            <a:r>
              <a:rPr lang="ru-RU" altLang="zh-CN" sz="1100" dirty="0" smtClean="0"/>
              <a:t>лата за пользование лимитом кредитной линии</a:t>
            </a:r>
          </a:p>
          <a:p>
            <a:pPr marL="171450" indent="-171450" algn="just" defTabSz="979488">
              <a:spcAft>
                <a:spcPts val="0"/>
              </a:spcAft>
              <a:buFontTx/>
              <a:buChar char="-"/>
              <a:defRPr/>
            </a:pPr>
            <a:r>
              <a:rPr lang="ru-RU" altLang="zh-CN" sz="1100" dirty="0" smtClean="0"/>
              <a:t>Штрафные санкции в случае неисполнения условий кредитного договора.</a:t>
            </a:r>
          </a:p>
          <a:p>
            <a:pPr marL="171450" indent="-171450" algn="just" defTabSz="979488">
              <a:spcAft>
                <a:spcPts val="600"/>
              </a:spcAft>
              <a:buFontTx/>
              <a:buChar char="-"/>
              <a:defRPr/>
            </a:pPr>
            <a:endParaRPr lang="ru-RU" altLang="zh-CN" sz="1100" dirty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662015" y="260648"/>
            <a:ext cx="6214241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120000"/>
              </a:lnSpc>
              <a:spcBef>
                <a:spcPct val="20000"/>
              </a:spcBef>
              <a:buChar char="•"/>
              <a:defRPr sz="2800">
                <a:solidFill>
                  <a:srgbClr val="00703C"/>
                </a:solidFill>
                <a:latin typeface="Arial" pitchFamily="34" charset="0"/>
              </a:defRPr>
            </a:lvl1pPr>
            <a:lvl2pPr marL="742950" indent="-285750">
              <a:lnSpc>
                <a:spcPct val="120000"/>
              </a:lnSpc>
              <a:spcBef>
                <a:spcPct val="20000"/>
              </a:spcBef>
              <a:buChar char="–"/>
              <a:defRPr sz="2000">
                <a:solidFill>
                  <a:srgbClr val="00703C"/>
                </a:solidFill>
                <a:latin typeface="Arial" pitchFamily="34" charset="0"/>
              </a:defRPr>
            </a:lvl2pPr>
            <a:lvl3pPr marL="1143000" indent="-228600">
              <a:lnSpc>
                <a:spcPct val="120000"/>
              </a:lnSpc>
              <a:spcBef>
                <a:spcPct val="20000"/>
              </a:spcBef>
              <a:buChar char="•"/>
              <a:defRPr sz="2000">
                <a:solidFill>
                  <a:srgbClr val="00703C"/>
                </a:solidFill>
                <a:latin typeface="Arial" pitchFamily="34" charset="0"/>
              </a:defRPr>
            </a:lvl3pPr>
            <a:lvl4pPr marL="1600200" indent="-228600">
              <a:lnSpc>
                <a:spcPct val="120000"/>
              </a:lnSpc>
              <a:spcBef>
                <a:spcPct val="20000"/>
              </a:spcBef>
              <a:buChar char="–"/>
              <a:defRPr sz="2000">
                <a:solidFill>
                  <a:srgbClr val="404040"/>
                </a:solidFill>
                <a:latin typeface="Arial" pitchFamily="34" charset="0"/>
              </a:defRPr>
            </a:lvl4pPr>
            <a:lvl5pPr marL="2057400" indent="-228600">
              <a:lnSpc>
                <a:spcPct val="120000"/>
              </a:lnSpc>
              <a:spcBef>
                <a:spcPct val="20000"/>
              </a:spcBef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0"/>
              </a:spcBef>
              <a:buFontTx/>
              <a:buNone/>
            </a:pPr>
            <a:r>
              <a:rPr lang="ru-RU" altLang="ru-RU" sz="1800" b="1" dirty="0"/>
              <a:t>Условия </a:t>
            </a:r>
            <a:r>
              <a:rPr lang="ru-RU" altLang="ru-RU" sz="1800" b="1" dirty="0" smtClean="0"/>
              <a:t>Программы МЭР</a:t>
            </a:r>
            <a:endParaRPr lang="ru-RU" altLang="ru-RU" sz="1800" b="1" dirty="0"/>
          </a:p>
        </p:txBody>
      </p:sp>
    </p:spTree>
    <p:extLst>
      <p:ext uri="{BB962C8B-B14F-4D97-AF65-F5344CB8AC3E}">
        <p14:creationId xmlns:p14="http://schemas.microsoft.com/office/powerpoint/2010/main" val="1988150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6"/>
          <p:cNvSpPr/>
          <p:nvPr/>
        </p:nvSpPr>
        <p:spPr bwMode="auto">
          <a:xfrm>
            <a:off x="662015" y="1052736"/>
            <a:ext cx="8302474" cy="5688632"/>
          </a:xfrm>
          <a:prstGeom prst="roundRect">
            <a:avLst>
              <a:gd name="adj" fmla="val 1122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228600" indent="-228600" algn="just">
              <a:spcAft>
                <a:spcPts val="1000"/>
              </a:spcAft>
              <a:buAutoNum type="arabicPeriod"/>
              <a:defRPr/>
            </a:pPr>
            <a:endParaRPr lang="ru-RU" sz="1100" dirty="0" smtClean="0"/>
          </a:p>
          <a:p>
            <a:pPr marL="228600" indent="-228600" algn="just">
              <a:spcAft>
                <a:spcPts val="1000"/>
              </a:spcAft>
              <a:buAutoNum type="arabicPeriod"/>
              <a:defRPr/>
            </a:pPr>
            <a:endParaRPr lang="ru-RU" sz="1100" dirty="0"/>
          </a:p>
          <a:p>
            <a:pPr marL="228600" indent="-228600" algn="just">
              <a:spcAft>
                <a:spcPts val="1000"/>
              </a:spcAft>
              <a:buAutoNum type="arabicPeriod"/>
              <a:defRPr/>
            </a:pPr>
            <a:endParaRPr lang="ru-RU" sz="1100" dirty="0" smtClean="0"/>
          </a:p>
          <a:p>
            <a:pPr marL="228600" indent="-228600" algn="just">
              <a:spcAft>
                <a:spcPts val="1000"/>
              </a:spcAft>
              <a:buAutoNum type="arabicPeriod"/>
              <a:defRPr/>
            </a:pPr>
            <a:endParaRPr lang="ru-RU" sz="1100" dirty="0"/>
          </a:p>
          <a:p>
            <a:pPr marL="228600" indent="-228600" algn="just">
              <a:spcAft>
                <a:spcPts val="1000"/>
              </a:spcAft>
              <a:buAutoNum type="arabicPeriod"/>
              <a:defRPr/>
            </a:pPr>
            <a:endParaRPr lang="ru-RU" sz="1100" dirty="0" smtClean="0"/>
          </a:p>
          <a:p>
            <a:pPr marL="228600" indent="-228600" algn="just">
              <a:spcAft>
                <a:spcPts val="600"/>
              </a:spcAft>
              <a:buAutoNum type="arabicPeriod"/>
              <a:defRPr/>
            </a:pPr>
            <a:endParaRPr lang="ru-RU" sz="900" kern="600" dirty="0" smtClean="0"/>
          </a:p>
          <a:p>
            <a:pPr marL="228600" indent="-228600" algn="just">
              <a:spcAft>
                <a:spcPts val="600"/>
              </a:spcAft>
              <a:buAutoNum type="arabicPeriod"/>
              <a:defRPr/>
            </a:pPr>
            <a:endParaRPr lang="ru-RU" sz="900" kern="600" dirty="0"/>
          </a:p>
          <a:p>
            <a:pPr marL="228600" indent="-228600" algn="just">
              <a:spcAft>
                <a:spcPts val="600"/>
              </a:spcAft>
              <a:buAutoNum type="arabicPeriod"/>
              <a:defRPr/>
            </a:pPr>
            <a:endParaRPr lang="ru-RU" sz="1100" kern="600" dirty="0" smtClean="0"/>
          </a:p>
          <a:p>
            <a:pPr marL="228600" indent="-228600" algn="just">
              <a:spcAft>
                <a:spcPts val="600"/>
              </a:spcAft>
              <a:buAutoNum type="arabicPeriod"/>
              <a:defRPr/>
            </a:pPr>
            <a:r>
              <a:rPr lang="ru-RU" sz="1100" kern="600" dirty="0" smtClean="0"/>
              <a:t>Сельское </a:t>
            </a:r>
            <a:r>
              <a:rPr lang="ru-RU" sz="1100" kern="600" dirty="0" smtClean="0"/>
              <a:t>хозяйство, включая производство сельскохозяйственной продукции, а также предоставление услуг в сельском </a:t>
            </a:r>
            <a:r>
              <a:rPr lang="ru-RU" sz="1100" kern="500" dirty="0" smtClean="0"/>
              <a:t>хозяйстве, в том числе в целях обеспечения </a:t>
            </a:r>
            <a:r>
              <a:rPr lang="ru-RU" sz="1100" kern="500" dirty="0" err="1" smtClean="0"/>
              <a:t>импортозамещения</a:t>
            </a:r>
            <a:r>
              <a:rPr lang="ru-RU" sz="1100" kern="500" dirty="0" smtClean="0"/>
              <a:t> и развития </a:t>
            </a:r>
            <a:r>
              <a:rPr lang="ru-RU" sz="1100" kern="500" dirty="0" err="1" smtClean="0"/>
              <a:t>несырьевого</a:t>
            </a:r>
            <a:r>
              <a:rPr lang="ru-RU" sz="1100" kern="500" dirty="0" smtClean="0"/>
              <a:t> экспорта.</a:t>
            </a:r>
          </a:p>
          <a:p>
            <a:pPr marL="228600" indent="-228600" algn="just">
              <a:spcAft>
                <a:spcPts val="600"/>
              </a:spcAft>
              <a:buAutoNum type="arabicPeriod"/>
              <a:defRPr/>
            </a:pPr>
            <a:r>
              <a:rPr lang="ru-RU" sz="1100" kern="500" dirty="0" smtClean="0"/>
              <a:t>Обрабатывающее </a:t>
            </a:r>
            <a:r>
              <a:rPr lang="ru-RU" sz="1100" kern="500" dirty="0"/>
              <a:t>производство, в том числе производство пищевых продуктов, первичная и последующая (промышленная) переработка сельскохозяйственной продукции, в том числе в целях обеспечения </a:t>
            </a:r>
            <a:r>
              <a:rPr lang="ru-RU" sz="1100" kern="500" dirty="0" err="1"/>
              <a:t>импортозамещения</a:t>
            </a:r>
            <a:r>
              <a:rPr lang="ru-RU" sz="1100" kern="500" dirty="0"/>
              <a:t> и развития </a:t>
            </a:r>
            <a:r>
              <a:rPr lang="ru-RU" sz="1100" kern="500" dirty="0" err="1"/>
              <a:t>несырьевого</a:t>
            </a:r>
            <a:r>
              <a:rPr lang="ru-RU" sz="1100" kern="500" dirty="0"/>
              <a:t> </a:t>
            </a:r>
            <a:r>
              <a:rPr lang="ru-RU" sz="1100" kern="500" dirty="0" smtClean="0"/>
              <a:t>экспорта.</a:t>
            </a:r>
          </a:p>
          <a:p>
            <a:pPr marL="228600" indent="-228600" algn="just">
              <a:buAutoNum type="arabicPeriod" startAt="3"/>
            </a:pPr>
            <a:r>
              <a:rPr lang="ru-RU" sz="1100" kern="600" dirty="0"/>
              <a:t>Производство и распределение электроэнергии, газа и воды</a:t>
            </a:r>
            <a:r>
              <a:rPr lang="ru-RU" sz="1100" kern="600" dirty="0" smtClean="0"/>
              <a:t>;</a:t>
            </a:r>
          </a:p>
          <a:p>
            <a:pPr algn="just"/>
            <a:endParaRPr lang="ru-RU" sz="1100" kern="600" dirty="0"/>
          </a:p>
          <a:p>
            <a:pPr marL="228600" indent="-228600" algn="just">
              <a:buAutoNum type="arabicPeriod" startAt="4"/>
            </a:pPr>
            <a:r>
              <a:rPr lang="ru-RU" sz="1100" kern="600" dirty="0" smtClean="0"/>
              <a:t>Строительство.</a:t>
            </a:r>
          </a:p>
          <a:p>
            <a:pPr marL="228600" indent="-228600" algn="just">
              <a:buAutoNum type="arabicPeriod" startAt="4"/>
            </a:pPr>
            <a:endParaRPr lang="ru-RU" sz="1100" kern="600" dirty="0" smtClean="0"/>
          </a:p>
          <a:p>
            <a:pPr marL="228600" indent="-228600" algn="just">
              <a:buAutoNum type="arabicPeriod" startAt="4"/>
            </a:pPr>
            <a:r>
              <a:rPr lang="ru-RU" sz="1100" kern="600" dirty="0"/>
              <a:t>Туристская деятельность и деятельность в области туристской индустрии в целях развития внутреннего </a:t>
            </a:r>
            <a:r>
              <a:rPr lang="ru-RU" sz="1100" kern="600" dirty="0" smtClean="0"/>
              <a:t> и выездного туризма.</a:t>
            </a:r>
          </a:p>
          <a:p>
            <a:pPr marL="228600" indent="-228600" algn="just">
              <a:buAutoNum type="arabicPeriod" startAt="4"/>
            </a:pPr>
            <a:endParaRPr lang="ru-RU" sz="1100" kern="600" dirty="0"/>
          </a:p>
          <a:p>
            <a:pPr marL="228600" indent="-228600" algn="just">
              <a:buAutoNum type="arabicPeriod" startAt="4"/>
            </a:pPr>
            <a:r>
              <a:rPr lang="ru-RU" sz="1100" kern="600" dirty="0" smtClean="0"/>
              <a:t>Деятельность в области информации и связи.</a:t>
            </a:r>
          </a:p>
          <a:p>
            <a:pPr marL="228600" indent="-228600" algn="just">
              <a:buAutoNum type="arabicPeriod" startAt="4"/>
            </a:pPr>
            <a:endParaRPr lang="ru-RU" sz="1100" kern="600" dirty="0"/>
          </a:p>
          <a:p>
            <a:pPr marL="228600" indent="-228600" algn="just">
              <a:buAutoNum type="arabicPeriod" startAt="4"/>
            </a:pPr>
            <a:r>
              <a:rPr lang="ru-RU" sz="1100" kern="600" dirty="0" smtClean="0"/>
              <a:t>Транспортировка и хранение.</a:t>
            </a:r>
          </a:p>
          <a:p>
            <a:pPr marL="228600" indent="-228600" algn="just">
              <a:buAutoNum type="arabicPeriod" startAt="4"/>
            </a:pPr>
            <a:endParaRPr lang="ru-RU" sz="1100" kern="600" dirty="0"/>
          </a:p>
          <a:p>
            <a:pPr marL="228600" indent="-228600" algn="just">
              <a:buAutoNum type="arabicPeriod" startAt="4"/>
            </a:pPr>
            <a:r>
              <a:rPr lang="ru-RU" sz="1100" kern="600" dirty="0" smtClean="0"/>
              <a:t>Деятельность в области здравоохранения.</a:t>
            </a:r>
          </a:p>
          <a:p>
            <a:pPr marL="228600" indent="-228600" algn="just">
              <a:buAutoNum type="arabicPeriod" startAt="4"/>
            </a:pPr>
            <a:endParaRPr lang="ru-RU" sz="1100" kern="600" dirty="0" smtClean="0"/>
          </a:p>
          <a:p>
            <a:pPr marL="228600" indent="-228600" algn="just">
              <a:buAutoNum type="arabicPeriod" startAt="4"/>
            </a:pPr>
            <a:r>
              <a:rPr lang="ru-RU" sz="1100" kern="600" dirty="0" smtClean="0"/>
              <a:t>Деятельность в области образования.</a:t>
            </a:r>
          </a:p>
          <a:p>
            <a:pPr marL="228600" indent="-228600" algn="just">
              <a:buAutoNum type="arabicPeriod" startAt="4"/>
            </a:pPr>
            <a:endParaRPr lang="ru-RU" sz="1100" kern="600" dirty="0"/>
          </a:p>
          <a:p>
            <a:pPr marL="228600" indent="-228600" algn="just">
              <a:buAutoNum type="arabicPeriod" startAt="4"/>
            </a:pPr>
            <a:r>
              <a:rPr lang="ru-RU" sz="1100" kern="600" dirty="0" smtClean="0"/>
              <a:t>Водоснабжение, водоотведение, организация сбора, обработка </a:t>
            </a:r>
            <a:r>
              <a:rPr lang="ru-RU" sz="1100" kern="600" dirty="0"/>
              <a:t>и утилизация отходов, в том числе отсортированных материалов, а также переработка металлических и неметаллических отходов, мусора и прочих предметов во вторичное </a:t>
            </a:r>
            <a:r>
              <a:rPr lang="ru-RU" sz="1100" kern="600" dirty="0" smtClean="0"/>
              <a:t>сырье. Деятельность по ликвидации загрязнений.</a:t>
            </a:r>
          </a:p>
          <a:p>
            <a:pPr marL="228600" indent="-228600" algn="just">
              <a:buAutoNum type="arabicPeriod" startAt="4"/>
            </a:pPr>
            <a:endParaRPr lang="ru-RU" sz="1100" kern="600" dirty="0"/>
          </a:p>
          <a:p>
            <a:pPr marL="228600" indent="-228600" algn="just">
              <a:buAutoNum type="arabicPeriod" startAt="4"/>
            </a:pPr>
            <a:r>
              <a:rPr lang="ru-RU" sz="1100" kern="600" dirty="0" smtClean="0"/>
              <a:t>Деятельность гостиниц и предприятий общественного питания  (за исключением ресторанов).</a:t>
            </a:r>
          </a:p>
          <a:p>
            <a:pPr marL="228600" indent="-228600" algn="just">
              <a:buAutoNum type="arabicPeriod" startAt="4"/>
            </a:pPr>
            <a:endParaRPr lang="ru-RU" sz="1100" kern="600" dirty="0"/>
          </a:p>
          <a:p>
            <a:pPr marL="228600" indent="-228600" algn="just">
              <a:buAutoNum type="arabicPeriod" startAt="4"/>
            </a:pPr>
            <a:r>
              <a:rPr lang="ru-RU" sz="1100" kern="600" dirty="0" smtClean="0"/>
              <a:t>Деятельность в </a:t>
            </a:r>
            <a:r>
              <a:rPr lang="ru-RU" sz="1100" kern="600" dirty="0" err="1" smtClean="0"/>
              <a:t>областит</a:t>
            </a:r>
            <a:r>
              <a:rPr lang="ru-RU" sz="1100" kern="600" dirty="0" smtClean="0"/>
              <a:t> культуры, спорта.</a:t>
            </a:r>
          </a:p>
          <a:p>
            <a:pPr marL="228600" indent="-228600" algn="just">
              <a:buAutoNum type="arabicPeriod" startAt="4"/>
            </a:pPr>
            <a:endParaRPr lang="ru-RU" sz="1100" kern="600" dirty="0"/>
          </a:p>
          <a:p>
            <a:pPr marL="228600" indent="-228600" algn="just">
              <a:buAutoNum type="arabicPeriod" startAt="4"/>
            </a:pPr>
            <a:r>
              <a:rPr lang="ru-RU" sz="1100" kern="600" dirty="0" smtClean="0"/>
              <a:t>Деятельность профессиональная, научная и техническая.</a:t>
            </a:r>
          </a:p>
          <a:p>
            <a:pPr marL="228600" indent="-228600" algn="just">
              <a:buAutoNum type="arabicPeriod" startAt="4"/>
            </a:pPr>
            <a:endParaRPr lang="ru-RU" sz="1100" kern="600" dirty="0"/>
          </a:p>
          <a:p>
            <a:pPr marL="228600" indent="-228600" algn="just">
              <a:buAutoNum type="arabicPeriod" startAt="4"/>
            </a:pPr>
            <a:r>
              <a:rPr lang="ru-RU" sz="1100" kern="600" dirty="0" smtClean="0"/>
              <a:t>Деятельность в сфере бытовых услуг.</a:t>
            </a:r>
          </a:p>
          <a:p>
            <a:pPr marL="228600" indent="-228600" algn="just">
              <a:buAutoNum type="arabicPeriod" startAt="4"/>
            </a:pPr>
            <a:endParaRPr lang="ru-RU" sz="850" kern="600" dirty="0" smtClean="0"/>
          </a:p>
          <a:p>
            <a:pPr marL="228600" indent="-228600" algn="just">
              <a:buAutoNum type="arabicPeriod" startAt="4"/>
            </a:pPr>
            <a:endParaRPr lang="ru-RU" sz="850" kern="600" dirty="0"/>
          </a:p>
          <a:p>
            <a:pPr marL="228600" indent="-228600" algn="just">
              <a:buAutoNum type="arabicPeriod" startAt="4"/>
            </a:pPr>
            <a:endParaRPr lang="ru-RU" sz="960" kern="600" dirty="0"/>
          </a:p>
          <a:p>
            <a:pPr marL="228600" indent="-228600" algn="just">
              <a:buAutoNum type="arabicPeriod" startAt="4"/>
            </a:pPr>
            <a:endParaRPr lang="ru-RU" sz="1100" kern="1500" dirty="0"/>
          </a:p>
          <a:p>
            <a:pPr marL="228600" indent="-228600" algn="just">
              <a:buAutoNum type="arabicPeriod" startAt="4"/>
            </a:pPr>
            <a:endParaRPr lang="ru-RU" sz="1100" kern="1500" dirty="0" smtClean="0"/>
          </a:p>
          <a:p>
            <a:pPr marL="228600" indent="-228600" algn="just">
              <a:buAutoNum type="arabicPeriod" startAt="4"/>
            </a:pPr>
            <a:endParaRPr lang="ru-RU" sz="1100" kern="1500" dirty="0"/>
          </a:p>
          <a:p>
            <a:pPr marL="228600" indent="-228600">
              <a:buAutoNum type="arabicPeriod" startAt="4"/>
            </a:pPr>
            <a:endParaRPr lang="ru-RU" sz="1000" kern="1500" dirty="0"/>
          </a:p>
          <a:p>
            <a:pPr marL="228600" indent="-228600">
              <a:buAutoNum type="arabicPeriod" startAt="3"/>
            </a:pPr>
            <a:endParaRPr lang="ru-RU" sz="1000" dirty="0"/>
          </a:p>
          <a:p>
            <a:pPr marL="228600" indent="-228600">
              <a:buAutoNum type="arabicPeriod" startAt="3"/>
            </a:pPr>
            <a:endParaRPr lang="ru-RU" sz="1000" dirty="0"/>
          </a:p>
          <a:p>
            <a:pPr marL="228600" indent="-228600">
              <a:buAutoNum type="arabicPeriod" startAt="3"/>
            </a:pPr>
            <a:endParaRPr lang="ru-RU" sz="1000" dirty="0"/>
          </a:p>
          <a:p>
            <a:pPr marL="228600" indent="-228600">
              <a:spcAft>
                <a:spcPts val="1000"/>
              </a:spcAft>
              <a:buAutoNum type="arabicPeriod"/>
              <a:defRPr/>
            </a:pPr>
            <a:endParaRPr lang="ru-RU" sz="1000" dirty="0" smtClean="0"/>
          </a:p>
          <a:p>
            <a:pPr marL="228600" indent="-228600">
              <a:spcAft>
                <a:spcPts val="1000"/>
              </a:spcAft>
              <a:buAutoNum type="arabicPeriod"/>
              <a:defRPr/>
            </a:pPr>
            <a:endParaRPr lang="ru-RU" altLang="zh-CN" sz="100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62015" y="260648"/>
            <a:ext cx="6214241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120000"/>
              </a:lnSpc>
              <a:spcBef>
                <a:spcPct val="20000"/>
              </a:spcBef>
              <a:buChar char="•"/>
              <a:defRPr sz="2800">
                <a:solidFill>
                  <a:srgbClr val="00703C"/>
                </a:solidFill>
                <a:latin typeface="Arial" pitchFamily="34" charset="0"/>
              </a:defRPr>
            </a:lvl1pPr>
            <a:lvl2pPr marL="742950" indent="-285750">
              <a:lnSpc>
                <a:spcPct val="120000"/>
              </a:lnSpc>
              <a:spcBef>
                <a:spcPct val="20000"/>
              </a:spcBef>
              <a:buChar char="–"/>
              <a:defRPr sz="2000">
                <a:solidFill>
                  <a:srgbClr val="00703C"/>
                </a:solidFill>
                <a:latin typeface="Arial" pitchFamily="34" charset="0"/>
              </a:defRPr>
            </a:lvl2pPr>
            <a:lvl3pPr marL="1143000" indent="-228600">
              <a:lnSpc>
                <a:spcPct val="120000"/>
              </a:lnSpc>
              <a:spcBef>
                <a:spcPct val="20000"/>
              </a:spcBef>
              <a:buChar char="•"/>
              <a:defRPr sz="2000">
                <a:solidFill>
                  <a:srgbClr val="00703C"/>
                </a:solidFill>
                <a:latin typeface="Arial" pitchFamily="34" charset="0"/>
              </a:defRPr>
            </a:lvl3pPr>
            <a:lvl4pPr marL="1600200" indent="-228600">
              <a:lnSpc>
                <a:spcPct val="120000"/>
              </a:lnSpc>
              <a:spcBef>
                <a:spcPct val="20000"/>
              </a:spcBef>
              <a:buChar char="–"/>
              <a:defRPr sz="2000">
                <a:solidFill>
                  <a:srgbClr val="404040"/>
                </a:solidFill>
                <a:latin typeface="Arial" pitchFamily="34" charset="0"/>
              </a:defRPr>
            </a:lvl4pPr>
            <a:lvl5pPr marL="2057400" indent="-228600">
              <a:lnSpc>
                <a:spcPct val="120000"/>
              </a:lnSpc>
              <a:spcBef>
                <a:spcPct val="20000"/>
              </a:spcBef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0"/>
              </a:spcBef>
              <a:buFontTx/>
              <a:buNone/>
            </a:pPr>
            <a:r>
              <a:rPr lang="ru-RU" altLang="ru-RU" sz="1600" b="1" dirty="0" smtClean="0"/>
              <a:t>Приложение 1: </a:t>
            </a: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Tx/>
              <a:buNone/>
            </a:pPr>
            <a:r>
              <a:rPr lang="ru-RU" altLang="ru-RU" sz="1600" b="1" dirty="0" smtClean="0"/>
              <a:t>Перечень приоритетных отраслей (видов деятельности)</a:t>
            </a:r>
            <a:endParaRPr lang="ru-RU" alt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106508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662015" y="260648"/>
            <a:ext cx="6214241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120000"/>
              </a:lnSpc>
              <a:spcBef>
                <a:spcPct val="20000"/>
              </a:spcBef>
              <a:buChar char="•"/>
              <a:defRPr sz="2800">
                <a:solidFill>
                  <a:srgbClr val="00703C"/>
                </a:solidFill>
                <a:latin typeface="Arial" pitchFamily="34" charset="0"/>
              </a:defRPr>
            </a:lvl1pPr>
            <a:lvl2pPr marL="742950" indent="-285750">
              <a:lnSpc>
                <a:spcPct val="120000"/>
              </a:lnSpc>
              <a:spcBef>
                <a:spcPct val="20000"/>
              </a:spcBef>
              <a:buChar char="–"/>
              <a:defRPr sz="2000">
                <a:solidFill>
                  <a:srgbClr val="00703C"/>
                </a:solidFill>
                <a:latin typeface="Arial" pitchFamily="34" charset="0"/>
              </a:defRPr>
            </a:lvl2pPr>
            <a:lvl3pPr marL="1143000" indent="-228600">
              <a:lnSpc>
                <a:spcPct val="120000"/>
              </a:lnSpc>
              <a:spcBef>
                <a:spcPct val="20000"/>
              </a:spcBef>
              <a:buChar char="•"/>
              <a:defRPr sz="2000">
                <a:solidFill>
                  <a:srgbClr val="00703C"/>
                </a:solidFill>
                <a:latin typeface="Arial" pitchFamily="34" charset="0"/>
              </a:defRPr>
            </a:lvl3pPr>
            <a:lvl4pPr marL="1600200" indent="-228600">
              <a:lnSpc>
                <a:spcPct val="120000"/>
              </a:lnSpc>
              <a:spcBef>
                <a:spcPct val="20000"/>
              </a:spcBef>
              <a:buChar char="–"/>
              <a:defRPr sz="2000">
                <a:solidFill>
                  <a:srgbClr val="404040"/>
                </a:solidFill>
                <a:latin typeface="Arial" pitchFamily="34" charset="0"/>
              </a:defRPr>
            </a:lvl4pPr>
            <a:lvl5pPr marL="2057400" indent="-228600">
              <a:lnSpc>
                <a:spcPct val="120000"/>
              </a:lnSpc>
              <a:spcBef>
                <a:spcPct val="20000"/>
              </a:spcBef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0"/>
              </a:spcBef>
              <a:buFontTx/>
              <a:buNone/>
            </a:pPr>
            <a:r>
              <a:rPr lang="ru-RU" altLang="ru-RU" sz="1600" b="1" dirty="0" smtClean="0"/>
              <a:t>Приложение 1: </a:t>
            </a: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Tx/>
              <a:buNone/>
            </a:pPr>
            <a:r>
              <a:rPr lang="ru-RU" altLang="ru-RU" sz="1600" b="1" dirty="0" smtClean="0"/>
              <a:t>Перечень приоритетных отраслей (видов деятельности)</a:t>
            </a:r>
            <a:endParaRPr lang="ru-RU" altLang="ru-RU" sz="1600" b="1" dirty="0"/>
          </a:p>
        </p:txBody>
      </p:sp>
      <p:sp>
        <p:nvSpPr>
          <p:cNvPr id="5" name="Скругленный прямоугольник 16"/>
          <p:cNvSpPr/>
          <p:nvPr/>
        </p:nvSpPr>
        <p:spPr bwMode="auto">
          <a:xfrm>
            <a:off x="662015" y="1066801"/>
            <a:ext cx="8230465" cy="3226295"/>
          </a:xfrm>
          <a:prstGeom prst="roundRect">
            <a:avLst>
              <a:gd name="adj" fmla="val 1122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just"/>
            <a:r>
              <a:rPr lang="ru-RU" sz="1100" kern="600" dirty="0" smtClean="0"/>
              <a:t>15. Деятельность </a:t>
            </a:r>
            <a:r>
              <a:rPr lang="ru-RU" sz="1100" kern="600" dirty="0"/>
              <a:t>в сфере розничной торговли при условии, что субъект малого или среднего предпринимательства зарегистрирован и (или) осуществляет такую деятельность (в том числе через свои филиалы и иные обособленные подразделения, за исключением представительств) на территории </a:t>
            </a:r>
            <a:r>
              <a:rPr lang="ru-RU" sz="1100" kern="600" dirty="0" err="1"/>
              <a:t>монопрофильного</a:t>
            </a:r>
            <a:r>
              <a:rPr lang="ru-RU" sz="1100" kern="600" dirty="0"/>
              <a:t> муниципального образования, включенного в перечень </a:t>
            </a:r>
            <a:r>
              <a:rPr lang="ru-RU" sz="1100" kern="600" dirty="0" err="1"/>
              <a:t>монопрофильных</a:t>
            </a:r>
            <a:r>
              <a:rPr lang="ru-RU" sz="1100" kern="600" dirty="0"/>
              <a:t> муниципальных образований Российской Федерации (моногородов), утвержденный распоряжением Правительства Российской Федерации от 29 июля 2014 г. N 1398-р, и доля доходов от ее осуществления по итогам предыдущего календарного года составляет не менее 70 процентов в общей сумме доходов субъекта малого или среднего </a:t>
            </a:r>
            <a:r>
              <a:rPr lang="ru-RU" sz="1100" kern="600" dirty="0" smtClean="0"/>
              <a:t>предпринимательства.</a:t>
            </a:r>
          </a:p>
          <a:p>
            <a:pPr algn="just"/>
            <a:endParaRPr lang="ru-RU" sz="1100" kern="600" dirty="0" smtClean="0"/>
          </a:p>
          <a:p>
            <a:pPr algn="just"/>
            <a:r>
              <a:rPr lang="ru-RU" sz="1100" kern="600" dirty="0" smtClean="0"/>
              <a:t>16. Деятельность </a:t>
            </a:r>
            <a:r>
              <a:rPr lang="ru-RU" sz="1100" kern="600" dirty="0"/>
              <a:t>в сфере розничной торговли при условии, что субъект малого или среднего предпринимательства заключается кредитный договор (соглашение) на инвестиционные цели</a:t>
            </a:r>
            <a:r>
              <a:rPr lang="ru-RU" sz="1100" kern="600" dirty="0" smtClean="0"/>
              <a:t>.</a:t>
            </a:r>
          </a:p>
          <a:p>
            <a:pPr algn="just"/>
            <a:endParaRPr lang="ru-RU" sz="1100" kern="600" dirty="0"/>
          </a:p>
          <a:p>
            <a:pPr algn="just"/>
            <a:r>
              <a:rPr lang="ru-RU" sz="1100" kern="600" dirty="0" smtClean="0"/>
              <a:t>17. Деятельность </a:t>
            </a:r>
            <a:r>
              <a:rPr lang="ru-RU" sz="1100" kern="600" dirty="0"/>
              <a:t>в сфере розничной и (или) оптовой торговли при условии, что субъект малого или среднего предпринимательства зарегистрирован и (или) осуществляет такую деятельность (в том числе через свои филиалы и иные обособленные подразделения, за исключением представительств) на территориях субъектов Российской Федерации, входящих в состав Дальневосточного федерального округа, Северо- </a:t>
            </a:r>
            <a:r>
              <a:rPr lang="ru-RU" sz="1100" kern="600" dirty="0" err="1"/>
              <a:t>Кавказкого</a:t>
            </a:r>
            <a:r>
              <a:rPr lang="ru-RU" sz="1100" kern="600" dirty="0"/>
              <a:t> федерального округа или г. Севастополя, и доля доходов от ее осуществления по итогам предыдущего календарного года составляет не менее 70 процентов в общей сумме доходов субъекта малого или среднего предпринимательства.</a:t>
            </a:r>
            <a:endParaRPr lang="ru-RU" sz="1100" kern="600" dirty="0"/>
          </a:p>
        </p:txBody>
      </p:sp>
    </p:spTree>
    <p:extLst>
      <p:ext uri="{BB962C8B-B14F-4D97-AF65-F5344CB8AC3E}">
        <p14:creationId xmlns:p14="http://schemas.microsoft.com/office/powerpoint/2010/main" val="40968897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662015" y="260648"/>
            <a:ext cx="6214241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120000"/>
              </a:lnSpc>
              <a:spcBef>
                <a:spcPct val="20000"/>
              </a:spcBef>
              <a:buChar char="•"/>
              <a:defRPr sz="2800">
                <a:solidFill>
                  <a:srgbClr val="00703C"/>
                </a:solidFill>
                <a:latin typeface="Arial" pitchFamily="34" charset="0"/>
              </a:defRPr>
            </a:lvl1pPr>
            <a:lvl2pPr marL="742950" indent="-285750">
              <a:lnSpc>
                <a:spcPct val="120000"/>
              </a:lnSpc>
              <a:spcBef>
                <a:spcPct val="20000"/>
              </a:spcBef>
              <a:buChar char="–"/>
              <a:defRPr sz="2000">
                <a:solidFill>
                  <a:srgbClr val="00703C"/>
                </a:solidFill>
                <a:latin typeface="Arial" pitchFamily="34" charset="0"/>
              </a:defRPr>
            </a:lvl2pPr>
            <a:lvl3pPr marL="1143000" indent="-228600">
              <a:lnSpc>
                <a:spcPct val="120000"/>
              </a:lnSpc>
              <a:spcBef>
                <a:spcPct val="20000"/>
              </a:spcBef>
              <a:buChar char="•"/>
              <a:defRPr sz="2000">
                <a:solidFill>
                  <a:srgbClr val="00703C"/>
                </a:solidFill>
                <a:latin typeface="Arial" pitchFamily="34" charset="0"/>
              </a:defRPr>
            </a:lvl3pPr>
            <a:lvl4pPr marL="1600200" indent="-228600">
              <a:lnSpc>
                <a:spcPct val="120000"/>
              </a:lnSpc>
              <a:spcBef>
                <a:spcPct val="20000"/>
              </a:spcBef>
              <a:buChar char="–"/>
              <a:defRPr sz="2000">
                <a:solidFill>
                  <a:srgbClr val="404040"/>
                </a:solidFill>
                <a:latin typeface="Arial" pitchFamily="34" charset="0"/>
              </a:defRPr>
            </a:lvl4pPr>
            <a:lvl5pPr marL="2057400" indent="-228600">
              <a:lnSpc>
                <a:spcPct val="120000"/>
              </a:lnSpc>
              <a:spcBef>
                <a:spcPct val="20000"/>
              </a:spcBef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0"/>
              </a:spcBef>
              <a:buFontTx/>
              <a:buNone/>
            </a:pPr>
            <a:r>
              <a:rPr lang="ru-RU" altLang="ru-RU" sz="1800" b="1" dirty="0"/>
              <a:t>Условия </a:t>
            </a:r>
            <a:r>
              <a:rPr lang="ru-RU" altLang="ru-RU" sz="1800" b="1" dirty="0" smtClean="0"/>
              <a:t>Программы льготного кредитования </a:t>
            </a: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Tx/>
              <a:buNone/>
            </a:pPr>
            <a:r>
              <a:rPr lang="ru-RU" altLang="ru-RU" sz="1800" b="1" dirty="0"/>
              <a:t>п</a:t>
            </a:r>
            <a:r>
              <a:rPr lang="ru-RU" altLang="ru-RU" sz="1800" b="1" dirty="0" smtClean="0"/>
              <a:t>редприятий МСХ</a:t>
            </a: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Tx/>
              <a:buNone/>
            </a:pPr>
            <a:endParaRPr lang="ru-RU" altLang="ru-RU" sz="1800" b="1" dirty="0"/>
          </a:p>
        </p:txBody>
      </p:sp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683568" y="1066800"/>
            <a:ext cx="1398709" cy="504031"/>
          </a:xfrm>
          <a:prstGeom prst="roundRect">
            <a:avLst>
              <a:gd name="adj" fmla="val 11222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979488">
              <a:lnSpc>
                <a:spcPts val="1700"/>
              </a:lnSpc>
              <a:defRPr/>
            </a:pPr>
            <a:r>
              <a:rPr lang="ru-RU" altLang="ru-RU" sz="1300" b="1" dirty="0">
                <a:solidFill>
                  <a:schemeClr val="tx1"/>
                </a:solidFill>
              </a:rPr>
              <a:t>Заемщики</a:t>
            </a:r>
          </a:p>
        </p:txBody>
      </p:sp>
      <p:sp>
        <p:nvSpPr>
          <p:cNvPr id="5" name="Скругленный прямоугольник 16"/>
          <p:cNvSpPr/>
          <p:nvPr/>
        </p:nvSpPr>
        <p:spPr bwMode="auto">
          <a:xfrm>
            <a:off x="2165961" y="1811848"/>
            <a:ext cx="6707556" cy="1531713"/>
          </a:xfrm>
          <a:prstGeom prst="roundRect">
            <a:avLst>
              <a:gd name="adj" fmla="val 1122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285750" indent="-285750" defTabSz="979488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100" kern="900" dirty="0"/>
              <a:t>Заемщик не находится в процессе реорганизации, ликвидации; </a:t>
            </a:r>
          </a:p>
          <a:p>
            <a:pPr marL="285750" indent="-285750" defTabSz="979488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100" kern="900" dirty="0"/>
              <a:t>Заемщик имеет статус налогового резидента РФ,</a:t>
            </a:r>
          </a:p>
          <a:p>
            <a:pPr marL="285750" indent="-285750" defTabSz="979488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100" kern="900" dirty="0"/>
              <a:t>Заемщик зарегистрирован на территории РФ,</a:t>
            </a:r>
          </a:p>
          <a:p>
            <a:pPr marL="285750" indent="-285750" defTabSz="979488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100" kern="900" dirty="0"/>
              <a:t>в отношении Заемщика не возбужденно производство по делу о несостоятельности (банкротстве),</a:t>
            </a:r>
          </a:p>
          <a:p>
            <a:pPr marL="285750" indent="-285750" defTabSz="979488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100" kern="900" dirty="0"/>
              <a:t>отсутствие у Заемщика просроченной задолженности по налогам и сборам в бюджеты и внебюджетные фонды на срок более 90 календарных дней</a:t>
            </a:r>
            <a:endParaRPr lang="ru-RU" altLang="zh-CN" sz="1100" kern="900" dirty="0"/>
          </a:p>
        </p:txBody>
      </p:sp>
      <p:sp>
        <p:nvSpPr>
          <p:cNvPr id="7" name="Скругленный прямоугольник 16"/>
          <p:cNvSpPr/>
          <p:nvPr/>
        </p:nvSpPr>
        <p:spPr bwMode="auto">
          <a:xfrm>
            <a:off x="2194903" y="3470814"/>
            <a:ext cx="6666147" cy="596194"/>
          </a:xfrm>
          <a:prstGeom prst="roundRect">
            <a:avLst>
              <a:gd name="adj" fmla="val 1122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defTabSz="979488">
              <a:lnSpc>
                <a:spcPts val="15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1100" kern="900" dirty="0"/>
              <a:t>- на цели осуществления текущей деятельности – </a:t>
            </a:r>
            <a:r>
              <a:rPr lang="ru-RU" sz="1100" b="1" kern="900" dirty="0"/>
              <a:t>до 1 года включительно</a:t>
            </a:r>
          </a:p>
          <a:p>
            <a:pPr defTabSz="979488">
              <a:lnSpc>
                <a:spcPts val="1500"/>
              </a:lnSpc>
              <a:spcBef>
                <a:spcPts val="0"/>
              </a:spcBef>
              <a:defRPr/>
            </a:pPr>
            <a:r>
              <a:rPr lang="ru-RU" altLang="zh-CN" sz="1100" kern="900" dirty="0"/>
              <a:t>- на инвестиционные цели – </a:t>
            </a:r>
            <a:r>
              <a:rPr lang="ru-RU" altLang="zh-CN" sz="1100" b="1" kern="900" dirty="0"/>
              <a:t>от 2 до </a:t>
            </a:r>
            <a:r>
              <a:rPr lang="ru-RU" altLang="zh-CN" sz="1100" b="1" kern="900" dirty="0" smtClean="0"/>
              <a:t>1</a:t>
            </a:r>
            <a:r>
              <a:rPr lang="ru-RU" altLang="zh-CN" sz="1100" b="1" kern="900" dirty="0"/>
              <a:t>0</a:t>
            </a:r>
            <a:r>
              <a:rPr lang="ru-RU" altLang="zh-CN" sz="1100" b="1" kern="900" dirty="0" smtClean="0"/>
              <a:t> </a:t>
            </a:r>
            <a:r>
              <a:rPr lang="ru-RU" altLang="zh-CN" sz="1100" b="1" kern="900" dirty="0"/>
              <a:t>лет в зависимости от направления</a:t>
            </a:r>
          </a:p>
        </p:txBody>
      </p:sp>
      <p:sp>
        <p:nvSpPr>
          <p:cNvPr id="9" name="Скругленный прямоугольник 16"/>
          <p:cNvSpPr/>
          <p:nvPr/>
        </p:nvSpPr>
        <p:spPr bwMode="auto">
          <a:xfrm>
            <a:off x="2184924" y="1066800"/>
            <a:ext cx="6707556" cy="634008"/>
          </a:xfrm>
          <a:prstGeom prst="roundRect">
            <a:avLst>
              <a:gd name="adj" fmla="val 1122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just" defTabSz="979488">
              <a:lnSpc>
                <a:spcPts val="1700"/>
              </a:lnSpc>
              <a:spcBef>
                <a:spcPts val="0"/>
              </a:spcBef>
              <a:defRPr/>
            </a:pPr>
            <a:r>
              <a:rPr lang="ru-RU" sz="1100" dirty="0"/>
              <a:t>Предприятия АПК (</a:t>
            </a:r>
            <a:r>
              <a:rPr lang="ru-RU" sz="1100" dirty="0" err="1"/>
              <a:t>юр.лица</a:t>
            </a:r>
            <a:r>
              <a:rPr lang="ru-RU" sz="1100" dirty="0"/>
              <a:t> и ИП), осуществляющие производство, первичную и (или) последующую (промышленную) переработку </a:t>
            </a:r>
            <a:r>
              <a:rPr lang="ru-RU" sz="1100" dirty="0" err="1"/>
              <a:t>сх</a:t>
            </a:r>
            <a:r>
              <a:rPr lang="ru-RU" sz="1100" dirty="0"/>
              <a:t> продукции (за исключением рыболовства и рыбоводства) </a:t>
            </a:r>
            <a:endParaRPr lang="ru-RU" altLang="zh-CN" sz="1100" dirty="0"/>
          </a:p>
        </p:txBody>
      </p:sp>
      <p:sp>
        <p:nvSpPr>
          <p:cNvPr id="11" name="Скругленный прямоугольник 16"/>
          <p:cNvSpPr>
            <a:spLocks noChangeArrowheads="1"/>
          </p:cNvSpPr>
          <p:nvPr/>
        </p:nvSpPr>
        <p:spPr bwMode="auto">
          <a:xfrm>
            <a:off x="655114" y="2016461"/>
            <a:ext cx="1427163" cy="702097"/>
          </a:xfrm>
          <a:prstGeom prst="roundRect">
            <a:avLst>
              <a:gd name="adj" fmla="val 11222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979488">
              <a:lnSpc>
                <a:spcPts val="1700"/>
              </a:lnSpc>
              <a:defRPr/>
            </a:pPr>
            <a:r>
              <a:rPr lang="ru-RU" altLang="ru-RU" sz="1300" b="1" dirty="0">
                <a:solidFill>
                  <a:schemeClr val="tx1"/>
                </a:solidFill>
              </a:rPr>
              <a:t>Требования к Заемщикам</a:t>
            </a:r>
          </a:p>
        </p:txBody>
      </p:sp>
      <p:sp>
        <p:nvSpPr>
          <p:cNvPr id="12" name="Скругленный прямоугольник 16"/>
          <p:cNvSpPr>
            <a:spLocks noChangeArrowheads="1"/>
          </p:cNvSpPr>
          <p:nvPr/>
        </p:nvSpPr>
        <p:spPr bwMode="auto">
          <a:xfrm>
            <a:off x="672791" y="3584688"/>
            <a:ext cx="1398709" cy="432049"/>
          </a:xfrm>
          <a:prstGeom prst="roundRect">
            <a:avLst>
              <a:gd name="adj" fmla="val 11222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979488">
              <a:lnSpc>
                <a:spcPts val="1700"/>
              </a:lnSpc>
              <a:defRPr/>
            </a:pPr>
            <a:r>
              <a:rPr lang="ru-RU" altLang="ru-RU" sz="1300" b="1" dirty="0">
                <a:solidFill>
                  <a:schemeClr val="tx1"/>
                </a:solidFill>
              </a:rPr>
              <a:t>Сроки кредита</a:t>
            </a:r>
          </a:p>
        </p:txBody>
      </p:sp>
      <p:sp>
        <p:nvSpPr>
          <p:cNvPr id="13" name="Скругленный прямоугольник 16"/>
          <p:cNvSpPr>
            <a:spLocks noChangeArrowheads="1"/>
          </p:cNvSpPr>
          <p:nvPr/>
        </p:nvSpPr>
        <p:spPr bwMode="auto">
          <a:xfrm>
            <a:off x="655113" y="4257092"/>
            <a:ext cx="1427163" cy="432048"/>
          </a:xfrm>
          <a:prstGeom prst="roundRect">
            <a:avLst>
              <a:gd name="adj" fmla="val 11222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979488">
              <a:lnSpc>
                <a:spcPts val="1700"/>
              </a:lnSpc>
              <a:defRPr/>
            </a:pPr>
            <a:r>
              <a:rPr lang="ru-RU" altLang="ru-RU" sz="1300" b="1" dirty="0">
                <a:solidFill>
                  <a:schemeClr val="tx1"/>
                </a:solidFill>
              </a:rPr>
              <a:t>Сумма кредита</a:t>
            </a:r>
          </a:p>
        </p:txBody>
      </p:sp>
      <p:sp>
        <p:nvSpPr>
          <p:cNvPr id="14" name="Скругленный прямоугольник 16"/>
          <p:cNvSpPr/>
          <p:nvPr/>
        </p:nvSpPr>
        <p:spPr bwMode="auto">
          <a:xfrm>
            <a:off x="2204794" y="4149080"/>
            <a:ext cx="6685869" cy="648072"/>
          </a:xfrm>
          <a:prstGeom prst="roundRect">
            <a:avLst>
              <a:gd name="adj" fmla="val 1122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defTabSz="979488">
              <a:lnSpc>
                <a:spcPts val="17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100" kern="900" dirty="0"/>
              <a:t>- на цели осуществления текущей деятельности – </a:t>
            </a:r>
            <a:r>
              <a:rPr lang="ru-RU" sz="1100" b="1" kern="900" dirty="0"/>
              <a:t>не более 1 </a:t>
            </a:r>
            <a:r>
              <a:rPr lang="ru-RU" sz="1100" b="1" kern="900" dirty="0" err="1"/>
              <a:t>млрд.руб</a:t>
            </a:r>
            <a:r>
              <a:rPr lang="ru-RU" sz="1100" kern="900" dirty="0"/>
              <a:t>.</a:t>
            </a:r>
          </a:p>
          <a:p>
            <a:pPr defTabSz="979488">
              <a:lnSpc>
                <a:spcPts val="17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100" kern="900" dirty="0"/>
              <a:t>- на инвестиционные цели – </a:t>
            </a:r>
            <a:r>
              <a:rPr lang="ru-RU" sz="1100" b="1" kern="900" dirty="0"/>
              <a:t>определяется условиями проекта</a:t>
            </a:r>
            <a:endParaRPr lang="ru-RU" altLang="zh-CN" sz="1100" b="1" kern="900" dirty="0"/>
          </a:p>
        </p:txBody>
      </p:sp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662015" y="5157192"/>
            <a:ext cx="1420263" cy="864096"/>
          </a:xfrm>
          <a:prstGeom prst="roundRect">
            <a:avLst>
              <a:gd name="adj" fmla="val 11222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979488">
              <a:lnSpc>
                <a:spcPts val="1700"/>
              </a:lnSpc>
              <a:defRPr/>
            </a:pPr>
            <a:r>
              <a:rPr lang="ru-RU" altLang="ru-RU" sz="1300" b="1" dirty="0">
                <a:solidFill>
                  <a:schemeClr val="tx1"/>
                </a:solidFill>
              </a:rPr>
              <a:t>Процентная ставка</a:t>
            </a:r>
          </a:p>
        </p:txBody>
      </p:sp>
      <p:sp>
        <p:nvSpPr>
          <p:cNvPr id="18" name="Скругленный прямоугольник 16"/>
          <p:cNvSpPr/>
          <p:nvPr/>
        </p:nvSpPr>
        <p:spPr bwMode="auto">
          <a:xfrm>
            <a:off x="2194902" y="5157192"/>
            <a:ext cx="6697577" cy="864096"/>
          </a:xfrm>
          <a:prstGeom prst="roundRect">
            <a:avLst>
              <a:gd name="adj" fmla="val 1122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spcAft>
                <a:spcPts val="600"/>
              </a:spcAft>
              <a:defRPr/>
            </a:pPr>
            <a:r>
              <a:rPr lang="ru-RU" sz="1100" dirty="0" smtClean="0"/>
              <a:t>    По </a:t>
            </a:r>
            <a:r>
              <a:rPr lang="ru-RU" sz="1100" kern="900" dirty="0"/>
              <a:t>кредитам устанавливаются 2 (Две) процентные ставки</a:t>
            </a:r>
          </a:p>
          <a:p>
            <a:pPr marL="285750" indent="-285750" algn="just">
              <a:spcAft>
                <a:spcPts val="1000"/>
              </a:spcAft>
              <a:buFontTx/>
              <a:buChar char="-"/>
              <a:defRPr/>
            </a:pPr>
            <a:r>
              <a:rPr lang="ru-RU" sz="1100" b="1" kern="900" dirty="0"/>
              <a:t>Льготная</a:t>
            </a:r>
            <a:r>
              <a:rPr lang="ru-RU" sz="1100" kern="900" dirty="0"/>
              <a:t> </a:t>
            </a:r>
            <a:r>
              <a:rPr lang="ru-RU" sz="1100" kern="900" dirty="0" smtClean="0"/>
              <a:t>–</a:t>
            </a:r>
            <a:r>
              <a:rPr lang="ru-RU" sz="1100" b="1" kern="900" dirty="0" smtClean="0"/>
              <a:t>не </a:t>
            </a:r>
            <a:r>
              <a:rPr lang="ru-RU" sz="1100" b="1" kern="900" dirty="0"/>
              <a:t>более 5% годовых</a:t>
            </a:r>
            <a:r>
              <a:rPr lang="ru-RU" sz="1100" kern="900" dirty="0"/>
              <a:t>, действует в Период субсидирования;</a:t>
            </a:r>
          </a:p>
          <a:p>
            <a:pPr marL="285750" indent="-285750" algn="just">
              <a:spcAft>
                <a:spcPts val="1000"/>
              </a:spcAft>
              <a:buFontTx/>
              <a:buChar char="-"/>
              <a:defRPr/>
            </a:pPr>
            <a:r>
              <a:rPr lang="ru-RU" sz="1100" b="1" kern="900" dirty="0"/>
              <a:t>Базовая</a:t>
            </a:r>
            <a:r>
              <a:rPr lang="ru-RU" sz="1100" kern="900" dirty="0"/>
              <a:t> – Льготная ставка по КД, увеличенная на 100% размера ключевой ставки ЦБ РФ, действующей на дату принятия Банком решения о повышении процентной ставки по КД</a:t>
            </a:r>
            <a:r>
              <a:rPr lang="ru-RU" sz="1100" kern="900" dirty="0" smtClean="0"/>
              <a:t>.</a:t>
            </a:r>
            <a:endParaRPr lang="ru-RU" sz="1100" kern="900" dirty="0"/>
          </a:p>
        </p:txBody>
      </p:sp>
    </p:spTree>
    <p:extLst>
      <p:ext uri="{BB962C8B-B14F-4D97-AF65-F5344CB8AC3E}">
        <p14:creationId xmlns:p14="http://schemas.microsoft.com/office/powerpoint/2010/main" val="114702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683568" y="1066801"/>
            <a:ext cx="1427163" cy="2304033"/>
          </a:xfrm>
          <a:prstGeom prst="roundRect">
            <a:avLst>
              <a:gd name="adj" fmla="val 11222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979488">
              <a:lnSpc>
                <a:spcPts val="1700"/>
              </a:lnSpc>
              <a:defRPr/>
            </a:pPr>
            <a:r>
              <a:rPr lang="ru-RU" altLang="ru-RU" sz="1300" b="1" dirty="0" err="1">
                <a:solidFill>
                  <a:schemeClr val="tx1"/>
                </a:solidFill>
              </a:rPr>
              <a:t>Субсидиро-вание</a:t>
            </a:r>
            <a:r>
              <a:rPr lang="ru-RU" altLang="ru-RU" sz="1300" b="1" dirty="0">
                <a:solidFill>
                  <a:schemeClr val="tx1"/>
                </a:solidFill>
              </a:rPr>
              <a:t> </a:t>
            </a:r>
            <a:r>
              <a:rPr lang="ru-RU" altLang="ru-RU" sz="1300" b="1" dirty="0" err="1">
                <a:solidFill>
                  <a:schemeClr val="tx1"/>
                </a:solidFill>
              </a:rPr>
              <a:t>приостанав-ливается</a:t>
            </a:r>
            <a:endParaRPr lang="ru-RU" altLang="ru-RU" sz="1300" b="1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16"/>
          <p:cNvSpPr/>
          <p:nvPr/>
        </p:nvSpPr>
        <p:spPr bwMode="auto">
          <a:xfrm>
            <a:off x="2195735" y="3933056"/>
            <a:ext cx="6693885" cy="1008112"/>
          </a:xfrm>
          <a:prstGeom prst="roundRect">
            <a:avLst>
              <a:gd name="adj" fmla="val 1122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spcAft>
                <a:spcPts val="1000"/>
              </a:spcAft>
              <a:defRPr/>
            </a:pPr>
            <a:r>
              <a:rPr lang="ru-RU" sz="1100" dirty="0"/>
              <a:t>а) при нарушении Заемщиком целей использования льготного краткосрочного и (или) инвестиционного кредита по КД;</a:t>
            </a:r>
          </a:p>
          <a:p>
            <a:pPr algn="just">
              <a:spcAft>
                <a:spcPts val="1000"/>
              </a:spcAft>
              <a:defRPr/>
            </a:pPr>
            <a:r>
              <a:rPr lang="ru-RU" sz="1100" dirty="0"/>
              <a:t>б) подписание Заемщиком и Банком соглашения о продлении срока пользования кредитом (пролонгации).</a:t>
            </a:r>
            <a:endParaRPr lang="ru-RU" altLang="zh-CN" sz="1100" dirty="0"/>
          </a:p>
        </p:txBody>
      </p:sp>
      <p:sp>
        <p:nvSpPr>
          <p:cNvPr id="9" name="Скругленный прямоугольник 16"/>
          <p:cNvSpPr/>
          <p:nvPr/>
        </p:nvSpPr>
        <p:spPr bwMode="auto">
          <a:xfrm>
            <a:off x="2195736" y="1066801"/>
            <a:ext cx="6696744" cy="2722239"/>
          </a:xfrm>
          <a:prstGeom prst="roundRect">
            <a:avLst>
              <a:gd name="adj" fmla="val 1122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spcAft>
                <a:spcPts val="1000"/>
              </a:spcAft>
              <a:defRPr/>
            </a:pPr>
            <a:r>
              <a:rPr lang="ru-RU" sz="1000" dirty="0"/>
              <a:t>а</a:t>
            </a:r>
            <a:r>
              <a:rPr lang="ru-RU" sz="1100" dirty="0"/>
              <a:t>) до момента исполнения Заемщиком обязательств по погашению просроченных платежей по основному долгу и (или) процентам;</a:t>
            </a:r>
          </a:p>
          <a:p>
            <a:pPr algn="just">
              <a:spcAft>
                <a:spcPts val="1000"/>
              </a:spcAft>
              <a:defRPr/>
            </a:pPr>
            <a:r>
              <a:rPr lang="ru-RU" sz="1100" dirty="0"/>
              <a:t>При этом при возникновения просроченных платежей по основному долгу и (или) процентам в течение последних 180 календарных дней продолжительностью (общей продолжительностью) до 90 календарных дней включительно Банк не может поднимать процентную ставку по Кредитному договору. </a:t>
            </a:r>
          </a:p>
          <a:p>
            <a:pPr algn="just">
              <a:spcAft>
                <a:spcPts val="1000"/>
              </a:spcAft>
              <a:defRPr/>
            </a:pPr>
            <a:r>
              <a:rPr lang="ru-RU" sz="1100" i="1" dirty="0"/>
              <a:t>Риск – «выпадает» 1 месяц, когда ставка не может быть повышена до Базовой. Далее начисляем неустойку из расчета от Базовой</a:t>
            </a:r>
            <a:r>
              <a:rPr lang="ru-RU" sz="1100" dirty="0"/>
              <a:t>. </a:t>
            </a:r>
          </a:p>
          <a:p>
            <a:pPr algn="just">
              <a:spcAft>
                <a:spcPts val="1000"/>
              </a:spcAft>
              <a:defRPr/>
            </a:pPr>
            <a:r>
              <a:rPr lang="ru-RU" sz="1100" dirty="0"/>
              <a:t>б) до момента соответствия Заемщиком требованиям, изложенным в разделе «Требования к Заемщикам» (в случае их нарушения в период действия Кредитного договора);</a:t>
            </a:r>
          </a:p>
          <a:p>
            <a:pPr algn="just">
              <a:spcAft>
                <a:spcPts val="1000"/>
              </a:spcAft>
              <a:defRPr/>
            </a:pPr>
            <a:r>
              <a:rPr lang="ru-RU" altLang="zh-CN" sz="1100" dirty="0"/>
              <a:t>в)</a:t>
            </a:r>
            <a:r>
              <a:rPr lang="ru-RU" sz="1100" dirty="0"/>
              <a:t> при недостатке бюджетных ассигнований и лимитов бюджетных обязательств (на основании уведомления МСХ).</a:t>
            </a:r>
            <a:endParaRPr lang="ru-RU" altLang="zh-CN" sz="1100" dirty="0"/>
          </a:p>
        </p:txBody>
      </p:sp>
      <p:sp>
        <p:nvSpPr>
          <p:cNvPr id="11" name="Скругленный прямоугольник 16"/>
          <p:cNvSpPr>
            <a:spLocks noChangeArrowheads="1"/>
          </p:cNvSpPr>
          <p:nvPr/>
        </p:nvSpPr>
        <p:spPr bwMode="auto">
          <a:xfrm>
            <a:off x="662014" y="4041068"/>
            <a:ext cx="1427163" cy="792088"/>
          </a:xfrm>
          <a:prstGeom prst="roundRect">
            <a:avLst>
              <a:gd name="adj" fmla="val 11222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979488">
              <a:lnSpc>
                <a:spcPts val="1700"/>
              </a:lnSpc>
              <a:defRPr/>
            </a:pPr>
            <a:r>
              <a:rPr lang="ru-RU" altLang="ru-RU" sz="1100" b="1" dirty="0" smtClean="0">
                <a:solidFill>
                  <a:schemeClr val="tx1"/>
                </a:solidFill>
              </a:rPr>
              <a:t>Субсидирование прекращается</a:t>
            </a:r>
            <a:endParaRPr lang="ru-RU" altLang="ru-RU" sz="1100" b="1" dirty="0">
              <a:solidFill>
                <a:schemeClr val="tx1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662015" y="260648"/>
            <a:ext cx="6214241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120000"/>
              </a:lnSpc>
              <a:spcBef>
                <a:spcPct val="20000"/>
              </a:spcBef>
              <a:buChar char="•"/>
              <a:defRPr sz="2800">
                <a:solidFill>
                  <a:srgbClr val="00703C"/>
                </a:solidFill>
                <a:latin typeface="Arial" pitchFamily="34" charset="0"/>
              </a:defRPr>
            </a:lvl1pPr>
            <a:lvl2pPr marL="742950" indent="-285750">
              <a:lnSpc>
                <a:spcPct val="120000"/>
              </a:lnSpc>
              <a:spcBef>
                <a:spcPct val="20000"/>
              </a:spcBef>
              <a:buChar char="–"/>
              <a:defRPr sz="2000">
                <a:solidFill>
                  <a:srgbClr val="00703C"/>
                </a:solidFill>
                <a:latin typeface="Arial" pitchFamily="34" charset="0"/>
              </a:defRPr>
            </a:lvl2pPr>
            <a:lvl3pPr marL="1143000" indent="-228600">
              <a:lnSpc>
                <a:spcPct val="120000"/>
              </a:lnSpc>
              <a:spcBef>
                <a:spcPct val="20000"/>
              </a:spcBef>
              <a:buChar char="•"/>
              <a:defRPr sz="2000">
                <a:solidFill>
                  <a:srgbClr val="00703C"/>
                </a:solidFill>
                <a:latin typeface="Arial" pitchFamily="34" charset="0"/>
              </a:defRPr>
            </a:lvl3pPr>
            <a:lvl4pPr marL="1600200" indent="-228600">
              <a:lnSpc>
                <a:spcPct val="120000"/>
              </a:lnSpc>
              <a:spcBef>
                <a:spcPct val="20000"/>
              </a:spcBef>
              <a:buChar char="–"/>
              <a:defRPr sz="2000">
                <a:solidFill>
                  <a:srgbClr val="404040"/>
                </a:solidFill>
                <a:latin typeface="Arial" pitchFamily="34" charset="0"/>
              </a:defRPr>
            </a:lvl4pPr>
            <a:lvl5pPr marL="2057400" indent="-228600">
              <a:lnSpc>
                <a:spcPct val="120000"/>
              </a:lnSpc>
              <a:spcBef>
                <a:spcPct val="20000"/>
              </a:spcBef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404040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0"/>
              </a:spcBef>
              <a:buFontTx/>
              <a:buNone/>
            </a:pPr>
            <a:r>
              <a:rPr lang="ru-RU" altLang="ru-RU" sz="1800" b="1" dirty="0"/>
              <a:t>Условия </a:t>
            </a:r>
            <a:r>
              <a:rPr lang="ru-RU" altLang="ru-RU" sz="1800" b="1" dirty="0" smtClean="0"/>
              <a:t>Программы льготного кредитования </a:t>
            </a: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Tx/>
              <a:buNone/>
            </a:pPr>
            <a:r>
              <a:rPr lang="ru-RU" altLang="ru-RU" sz="1800" b="1" dirty="0"/>
              <a:t>п</a:t>
            </a:r>
            <a:r>
              <a:rPr lang="ru-RU" altLang="ru-RU" sz="1800" b="1" dirty="0" smtClean="0"/>
              <a:t>редприятий МСХ</a:t>
            </a: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Tx/>
              <a:buNone/>
            </a:pPr>
            <a:endParaRPr lang="ru-RU" altLang="ru-RU" sz="1800" b="1" dirty="0"/>
          </a:p>
        </p:txBody>
      </p:sp>
    </p:spTree>
    <p:extLst>
      <p:ext uri="{BB962C8B-B14F-4D97-AF65-F5344CB8AC3E}">
        <p14:creationId xmlns:p14="http://schemas.microsoft.com/office/powerpoint/2010/main" val="3026867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tWeljqNOE2ZAAg6_MfOqA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JOZ9TgD7UyfBP8ufJbCJ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cdolnKYiEyCRiCSfECF_Q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oMUcmGVdkeNOoVsbFwSy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BbUMj9L70e0.8pNR_lVZ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VSUsebRdkyoc32OqznidQ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oMUcmGVdkeNOoVsbFwSy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BbUMj9L70e0.8pNR_lVZ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VSUsebRdkyoc32OqznidQ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oMUcmGVdkeNOoVsbFwSy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BbUMj9L70e0.8pNR_lVZ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VSUsebRdkyoc32OqznidQ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oMUcmGVdkeNOoVsbFwSyg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BbUMj9L70e0.8pNR_lVZg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VSUsebRdkyoc32OqznidQ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oMUcmGVdkeNOoVsbFwSyg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BbUMj9L70e0.8pNR_lVZg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VSUsebRdkyoc32OqznidQ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oMUcmGVdkeNOoVsbFwSyg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BbUMj9L70e0.8pNR_lVZg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VSUsebRdkyoc32OqznidQ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oMUcmGVdkeNOoVsbFwSyg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BbUMj9L70e0.8pNR_lVZg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VSUsebRdkyoc32OqznidQ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oMUcmGVdkeNOoVsbFwSyg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BbUMj9L70e0.8pNR_lVZg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VSUsebRdkyoc32OqznidQ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oMUcmGVdkeNOoVsbFwSyg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BbUMj9L70e0.8pNR_lVZg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VSUsebRdkyoc32OqznidQ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oMUcmGVdkeNOoVsbFwSyg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BbUMj9L70e0.8pNR_lVZg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VSUsebRdkyoc32OqznidQ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oMUcmGVdkeNOoVsbFwSyg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BbUMj9L70e0.8pNR_lVZg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VSUsebRdkyoc32OqznidQ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oMUcmGVdkeNOoVsbFwSyg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BbUMj9L70e0.8pNR_lVZg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VSUsebRdkyoc32OqznidQ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oMUcmGVdkeNOoVsbFwSyg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BbUMj9L70e0.8pNR_lVZg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VSUsebRdkyoc32OqznidQ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YW3h0IPC0Cmnm3TAVLKpg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FNdppg_p06oIAkRJSq9ww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5WHzCX4XkmMIGdWMfyU2A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xvt1bCTZkSRsnjd_m_dnA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YW3h0IPC0Cmnm3TAVLKpg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FNdppg_p06oIAkRJSq9ww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5WHzCX4XkmMIGdWMfyU2A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xvt1bCTZkSRsnjd_m_dnA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YW3h0IPC0Cmnm3TAVLKpg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FNdppg_p06oIAkRJSq9ww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5WHzCX4XkmMIGdWMfyU2A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xvt1bCTZkSRsnjd_m_dnA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YW3h0IPC0Cmnm3TAVLKpg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FNdppg_p06oIAkRJSq9ww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5WHzCX4XkmMIGdWMfyU2A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xvt1bCTZkSRsnjd_m_dnA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heme/theme1.xml><?xml version="1.0" encoding="utf-8"?>
<a:theme xmlns:a="http://schemas.openxmlformats.org/drawingml/2006/main" name="36_Firm Format - Russian">
  <a:themeElements>
    <a:clrScheme name="Firm Format - Russian 5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DEDFE7"/>
      </a:accent1>
      <a:accent2>
        <a:srgbClr val="8CC742"/>
      </a:accent2>
      <a:accent3>
        <a:srgbClr val="FFFFFF"/>
      </a:accent3>
      <a:accent4>
        <a:srgbClr val="000000"/>
      </a:accent4>
      <a:accent5>
        <a:srgbClr val="ECECF1"/>
      </a:accent5>
      <a:accent6>
        <a:srgbClr val="7EB43B"/>
      </a:accent6>
      <a:hlink>
        <a:srgbClr val="FFAE18"/>
      </a:hlink>
      <a:folHlink>
        <a:srgbClr val="049136"/>
      </a:folHlink>
    </a:clrScheme>
    <a:fontScheme name="Firm Format - Russia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Firm Format - Russian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FFFF"/>
        </a:accent1>
        <a:accent2>
          <a:srgbClr val="D0D0D0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BCBCBC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- Russian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839FE7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- Russian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B4B085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- Russian 4">
        <a:dk1>
          <a:srgbClr val="000000"/>
        </a:dk1>
        <a:lt1>
          <a:srgbClr val="FFFFFF"/>
        </a:lt1>
        <a:dk2>
          <a:srgbClr val="049136"/>
        </a:dk2>
        <a:lt2>
          <a:srgbClr val="FFFFFF"/>
        </a:lt2>
        <a:accent1>
          <a:srgbClr val="DEDFE7"/>
        </a:accent1>
        <a:accent2>
          <a:srgbClr val="8CC742"/>
        </a:accent2>
        <a:accent3>
          <a:srgbClr val="FFFFFF"/>
        </a:accent3>
        <a:accent4>
          <a:srgbClr val="000000"/>
        </a:accent4>
        <a:accent5>
          <a:srgbClr val="ECECF1"/>
        </a:accent5>
        <a:accent6>
          <a:srgbClr val="7EB43B"/>
        </a:accent6>
        <a:hlink>
          <a:srgbClr val="FFAE18"/>
        </a:hlink>
        <a:folHlink>
          <a:srgbClr val="04913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- Russian 5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DEDFE7"/>
        </a:accent1>
        <a:accent2>
          <a:srgbClr val="8CC742"/>
        </a:accent2>
        <a:accent3>
          <a:srgbClr val="FFFFFF"/>
        </a:accent3>
        <a:accent4>
          <a:srgbClr val="000000"/>
        </a:accent4>
        <a:accent5>
          <a:srgbClr val="ECECF1"/>
        </a:accent5>
        <a:accent6>
          <a:srgbClr val="7EB43B"/>
        </a:accent6>
        <a:hlink>
          <a:srgbClr val="FFAE18"/>
        </a:hlink>
        <a:folHlink>
          <a:srgbClr val="04913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ber_present_gedonizm1">
  <a:themeElements>
    <a:clrScheme name="sber_present_gedonizm1 27">
      <a:dk1>
        <a:srgbClr val="000000"/>
      </a:dk1>
      <a:lt1>
        <a:srgbClr val="FFFFFF"/>
      </a:lt1>
      <a:dk2>
        <a:srgbClr val="292929"/>
      </a:dk2>
      <a:lt2>
        <a:srgbClr val="808080"/>
      </a:lt2>
      <a:accent1>
        <a:srgbClr val="7DC244"/>
      </a:accent1>
      <a:accent2>
        <a:srgbClr val="FF9900"/>
      </a:accent2>
      <a:accent3>
        <a:srgbClr val="FFFFFF"/>
      </a:accent3>
      <a:accent4>
        <a:srgbClr val="000000"/>
      </a:accent4>
      <a:accent5>
        <a:srgbClr val="BFDDB0"/>
      </a:accent5>
      <a:accent6>
        <a:srgbClr val="E78A00"/>
      </a:accent6>
      <a:hlink>
        <a:srgbClr val="00703C"/>
      </a:hlink>
      <a:folHlink>
        <a:srgbClr val="439639"/>
      </a:folHlink>
    </a:clrScheme>
    <a:fontScheme name="sber_present_gedonizm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ber_present_gedonizm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8CC841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C5E0B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15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17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18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19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20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21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22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23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24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25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8CC841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C5E0B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27">
        <a:dk1>
          <a:srgbClr val="000000"/>
        </a:dk1>
        <a:lt1>
          <a:srgbClr val="FFFFFF"/>
        </a:lt1>
        <a:dk2>
          <a:srgbClr val="292929"/>
        </a:dk2>
        <a:lt2>
          <a:srgbClr val="808080"/>
        </a:lt2>
        <a:accent1>
          <a:srgbClr val="7DC244"/>
        </a:accent1>
        <a:accent2>
          <a:srgbClr val="FF9900"/>
        </a:accent2>
        <a:accent3>
          <a:srgbClr val="FFFFFF"/>
        </a:accent3>
        <a:accent4>
          <a:srgbClr val="000000"/>
        </a:accent4>
        <a:accent5>
          <a:srgbClr val="BFDDB0"/>
        </a:accent5>
        <a:accent6>
          <a:srgbClr val="E78A00"/>
        </a:accent6>
        <a:hlink>
          <a:srgbClr val="00703C"/>
        </a:hlink>
        <a:folHlink>
          <a:srgbClr val="43963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blank">
  <a:themeElements>
    <a:clrScheme name="1_blank 12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DEDFE7"/>
      </a:accent1>
      <a:accent2>
        <a:srgbClr val="8CC742"/>
      </a:accent2>
      <a:accent3>
        <a:srgbClr val="FFFFFF"/>
      </a:accent3>
      <a:accent4>
        <a:srgbClr val="000000"/>
      </a:accent4>
      <a:accent5>
        <a:srgbClr val="ECECF1"/>
      </a:accent5>
      <a:accent6>
        <a:srgbClr val="7EB43B"/>
      </a:accent6>
      <a:hlink>
        <a:srgbClr val="FFAE18"/>
      </a:hlink>
      <a:folHlink>
        <a:srgbClr val="049536"/>
      </a:folHlink>
    </a:clrScheme>
    <a:fontScheme name="1_blank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chemeClr val="tx1">
              <a:gamma/>
              <a:shade val="60000"/>
              <a:invGamma/>
            </a:schemeClr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chemeClr val="tx1">
              <a:gamma/>
              <a:shade val="60000"/>
              <a:invGamma/>
            </a:schemeClr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blank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FFFF"/>
        </a:accent1>
        <a:accent2>
          <a:srgbClr val="D0D0D0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BCBCBC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839FE7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3">
        <a:dk1>
          <a:srgbClr val="002960"/>
        </a:dk1>
        <a:lt1>
          <a:srgbClr val="FFFFFF"/>
        </a:lt1>
        <a:dk2>
          <a:srgbClr val="002960"/>
        </a:dk2>
        <a:lt2>
          <a:srgbClr val="FFBE3D"/>
        </a:lt2>
        <a:accent1>
          <a:srgbClr val="0066CC"/>
        </a:accent1>
        <a:accent2>
          <a:srgbClr val="5F8DFF"/>
        </a:accent2>
        <a:accent3>
          <a:srgbClr val="AAACB6"/>
        </a:accent3>
        <a:accent4>
          <a:srgbClr val="DADADA"/>
        </a:accent4>
        <a:accent5>
          <a:srgbClr val="AAB8E2"/>
        </a:accent5>
        <a:accent6>
          <a:srgbClr val="557FE7"/>
        </a:accent6>
        <a:hlink>
          <a:srgbClr val="96C5F8"/>
        </a:hlink>
        <a:folHlink>
          <a:srgbClr val="D8E9F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4">
        <a:dk1>
          <a:srgbClr val="000000"/>
        </a:dk1>
        <a:lt1>
          <a:srgbClr val="FFFFFF"/>
        </a:lt1>
        <a:dk2>
          <a:srgbClr val="000000"/>
        </a:dk2>
        <a:lt2>
          <a:srgbClr val="FFBE3D"/>
        </a:lt2>
        <a:accent1>
          <a:srgbClr val="002960"/>
        </a:accent1>
        <a:accent2>
          <a:srgbClr val="0066CC"/>
        </a:accent2>
        <a:accent3>
          <a:srgbClr val="AAAAAA"/>
        </a:accent3>
        <a:accent4>
          <a:srgbClr val="DADADA"/>
        </a:accent4>
        <a:accent5>
          <a:srgbClr val="AAACB6"/>
        </a:accent5>
        <a:accent6>
          <a:srgbClr val="005CB9"/>
        </a:accent6>
        <a:hlink>
          <a:srgbClr val="91B0FF"/>
        </a:hlink>
        <a:folHlink>
          <a:srgbClr val="C7E0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5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E7B95C"/>
        </a:accent6>
        <a:hlink>
          <a:srgbClr val="4F8636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6">
        <a:dk1>
          <a:srgbClr val="002960"/>
        </a:dk1>
        <a:lt1>
          <a:srgbClr val="FFFFFF"/>
        </a:lt1>
        <a:dk2>
          <a:srgbClr val="002960"/>
        </a:dk2>
        <a:lt2>
          <a:srgbClr val="FFBE3D"/>
        </a:lt2>
        <a:accent1>
          <a:srgbClr val="0066CC"/>
        </a:accent1>
        <a:accent2>
          <a:srgbClr val="4F8636"/>
        </a:accent2>
        <a:accent3>
          <a:srgbClr val="AAACB6"/>
        </a:accent3>
        <a:accent4>
          <a:srgbClr val="DADADA"/>
        </a:accent4>
        <a:accent5>
          <a:srgbClr val="AAB8E2"/>
        </a:accent5>
        <a:accent6>
          <a:srgbClr val="477930"/>
        </a:accent6>
        <a:hlink>
          <a:srgbClr val="FF9900"/>
        </a:hlink>
        <a:folHlink>
          <a:srgbClr val="FFBE3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7">
        <a:dk1>
          <a:srgbClr val="000000"/>
        </a:dk1>
        <a:lt1>
          <a:srgbClr val="FFFFFF"/>
        </a:lt1>
        <a:dk2>
          <a:srgbClr val="000000"/>
        </a:dk2>
        <a:lt2>
          <a:srgbClr val="FFBE3D"/>
        </a:lt2>
        <a:accent1>
          <a:srgbClr val="0066CC"/>
        </a:accent1>
        <a:accent2>
          <a:srgbClr val="4F8636"/>
        </a:accent2>
        <a:accent3>
          <a:srgbClr val="AAAAAA"/>
        </a:accent3>
        <a:accent4>
          <a:srgbClr val="DADADA"/>
        </a:accent4>
        <a:accent5>
          <a:srgbClr val="AAB8E2"/>
        </a:accent5>
        <a:accent6>
          <a:srgbClr val="477930"/>
        </a:accent6>
        <a:hlink>
          <a:srgbClr val="FF9900"/>
        </a:hlink>
        <a:folHlink>
          <a:srgbClr val="FFBE3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8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B4B085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9">
        <a:dk1>
          <a:srgbClr val="002960"/>
        </a:dk1>
        <a:lt1>
          <a:srgbClr val="FFFFFF"/>
        </a:lt1>
        <a:dk2>
          <a:srgbClr val="002960"/>
        </a:dk2>
        <a:lt2>
          <a:srgbClr val="FFBE3D"/>
        </a:lt2>
        <a:accent1>
          <a:srgbClr val="0066CC"/>
        </a:accent1>
        <a:accent2>
          <a:srgbClr val="50A2A0"/>
        </a:accent2>
        <a:accent3>
          <a:srgbClr val="AAACB6"/>
        </a:accent3>
        <a:accent4>
          <a:srgbClr val="DADADA"/>
        </a:accent4>
        <a:accent5>
          <a:srgbClr val="AAB8E2"/>
        </a:accent5>
        <a:accent6>
          <a:srgbClr val="489291"/>
        </a:accent6>
        <a:hlink>
          <a:srgbClr val="C7C293"/>
        </a:hlink>
        <a:folHlink>
          <a:srgbClr val="FFBE3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10">
        <a:dk1>
          <a:srgbClr val="000000"/>
        </a:dk1>
        <a:lt1>
          <a:srgbClr val="FFFFFF"/>
        </a:lt1>
        <a:dk2>
          <a:srgbClr val="000000"/>
        </a:dk2>
        <a:lt2>
          <a:srgbClr val="FFBE3D"/>
        </a:lt2>
        <a:accent1>
          <a:srgbClr val="174A7C"/>
        </a:accent1>
        <a:accent2>
          <a:srgbClr val="50A2A0"/>
        </a:accent2>
        <a:accent3>
          <a:srgbClr val="AAAAAA"/>
        </a:accent3>
        <a:accent4>
          <a:srgbClr val="DADADA"/>
        </a:accent4>
        <a:accent5>
          <a:srgbClr val="ABB1BF"/>
        </a:accent5>
        <a:accent6>
          <a:srgbClr val="489291"/>
        </a:accent6>
        <a:hlink>
          <a:srgbClr val="C7C293"/>
        </a:hlink>
        <a:folHlink>
          <a:srgbClr val="FFBE3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1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DEDFE7"/>
        </a:accent1>
        <a:accent2>
          <a:srgbClr val="8CC742"/>
        </a:accent2>
        <a:accent3>
          <a:srgbClr val="FFFFFF"/>
        </a:accent3>
        <a:accent4>
          <a:srgbClr val="000000"/>
        </a:accent4>
        <a:accent5>
          <a:srgbClr val="ECECF1"/>
        </a:accent5>
        <a:accent6>
          <a:srgbClr val="7EB43B"/>
        </a:accent6>
        <a:hlink>
          <a:srgbClr val="FFAE18"/>
        </a:hlink>
        <a:folHlink>
          <a:srgbClr val="008A5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12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DEDFE7"/>
        </a:accent1>
        <a:accent2>
          <a:srgbClr val="8CC742"/>
        </a:accent2>
        <a:accent3>
          <a:srgbClr val="FFFFFF"/>
        </a:accent3>
        <a:accent4>
          <a:srgbClr val="000000"/>
        </a:accent4>
        <a:accent5>
          <a:srgbClr val="ECECF1"/>
        </a:accent5>
        <a:accent6>
          <a:srgbClr val="7EB43B"/>
        </a:accent6>
        <a:hlink>
          <a:srgbClr val="FFAE18"/>
        </a:hlink>
        <a:folHlink>
          <a:srgbClr val="04953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Firm Format - Russian">
  <a:themeElements>
    <a:clrScheme name="new color scheme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D1E9B3"/>
      </a:accent1>
      <a:accent2>
        <a:srgbClr val="87C53B"/>
      </a:accent2>
      <a:accent3>
        <a:srgbClr val="FFC000"/>
      </a:accent3>
      <a:accent4>
        <a:srgbClr val="008000"/>
      </a:accent4>
      <a:accent5>
        <a:srgbClr val="FF6600"/>
      </a:accent5>
      <a:accent6>
        <a:srgbClr val="969696"/>
      </a:accent6>
      <a:hlink>
        <a:srgbClr val="FFC000"/>
      </a:hlink>
      <a:folHlink>
        <a:srgbClr val="0080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Firm Format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D0D0D0"/>
        </a:accent2>
        <a:accent3>
          <a:srgbClr val="909090"/>
        </a:accent3>
        <a:accent4>
          <a:srgbClr val="606060"/>
        </a:accent4>
        <a:accent5>
          <a:srgbClr val="FF6600"/>
        </a:accent5>
        <a:accent6>
          <a:srgbClr val="808080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0066CC"/>
        </a:accent3>
        <a:accent4>
          <a:srgbClr val="002960"/>
        </a:accent4>
        <a:accent5>
          <a:srgbClr val="FF6600"/>
        </a:accent5>
        <a:accent6>
          <a:srgbClr val="808080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50A2A0"/>
        </a:accent3>
        <a:accent4>
          <a:srgbClr val="002960"/>
        </a:accent4>
        <a:accent5>
          <a:srgbClr val="FF6600"/>
        </a:accent5>
        <a:accent6>
          <a:srgbClr val="808080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color them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F6D476"/>
        </a:accent1>
        <a:accent2>
          <a:srgbClr val="86C1DE"/>
        </a:accent2>
        <a:accent3>
          <a:srgbClr val="1082CF"/>
        </a:accent3>
        <a:accent4>
          <a:srgbClr val="258997"/>
        </a:accent4>
        <a:accent5>
          <a:srgbClr val="FF6600"/>
        </a:accent5>
        <a:accent6>
          <a:srgbClr val="808080"/>
        </a:accent6>
        <a:hlink>
          <a:srgbClr val="1082CF"/>
        </a:hlink>
        <a:folHlink>
          <a:srgbClr val="2589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templat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86C1DE"/>
        </a:accent1>
        <a:accent2>
          <a:srgbClr val="F6D476"/>
        </a:accent2>
        <a:accent3>
          <a:srgbClr val="1082CF"/>
        </a:accent3>
        <a:accent4>
          <a:srgbClr val="258997"/>
        </a:accent4>
        <a:accent5>
          <a:srgbClr val="FF6600"/>
        </a:accent5>
        <a:accent6>
          <a:srgbClr val="808080"/>
        </a:accent6>
        <a:hlink>
          <a:srgbClr val="1082CF"/>
        </a:hlink>
        <a:folHlink>
          <a:srgbClr val="2589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Templat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ADD4EF"/>
        </a:accent1>
        <a:accent2>
          <a:srgbClr val="F6D26E"/>
        </a:accent2>
        <a:accent3>
          <a:srgbClr val="1082CF"/>
        </a:accent3>
        <a:accent4>
          <a:srgbClr val="258997"/>
        </a:accent4>
        <a:accent5>
          <a:srgbClr val="FF6600"/>
        </a:accent5>
        <a:accent6>
          <a:srgbClr val="808080"/>
        </a:accent6>
        <a:hlink>
          <a:srgbClr val="1082CF"/>
        </a:hlink>
        <a:folHlink>
          <a:srgbClr val="25899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Шаблон новый ценности">
  <a:themeElements>
    <a:clrScheme name="new color scheme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D1E9B3"/>
      </a:accent1>
      <a:accent2>
        <a:srgbClr val="87C53B"/>
      </a:accent2>
      <a:accent3>
        <a:srgbClr val="FFC000"/>
      </a:accent3>
      <a:accent4>
        <a:srgbClr val="008000"/>
      </a:accent4>
      <a:accent5>
        <a:srgbClr val="FF6600"/>
      </a:accent5>
      <a:accent6>
        <a:srgbClr val="969696"/>
      </a:accent6>
      <a:hlink>
        <a:srgbClr val="FFC000"/>
      </a:hlink>
      <a:folHlink>
        <a:srgbClr val="0080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Firm Format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D0D0D0"/>
        </a:accent2>
        <a:accent3>
          <a:srgbClr val="909090"/>
        </a:accent3>
        <a:accent4>
          <a:srgbClr val="606060"/>
        </a:accent4>
        <a:accent5>
          <a:srgbClr val="FF6600"/>
        </a:accent5>
        <a:accent6>
          <a:srgbClr val="808080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0066CC"/>
        </a:accent3>
        <a:accent4>
          <a:srgbClr val="002960"/>
        </a:accent4>
        <a:accent5>
          <a:srgbClr val="FF6600"/>
        </a:accent5>
        <a:accent6>
          <a:srgbClr val="808080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50A2A0"/>
        </a:accent3>
        <a:accent4>
          <a:srgbClr val="002960"/>
        </a:accent4>
        <a:accent5>
          <a:srgbClr val="FF6600"/>
        </a:accent5>
        <a:accent6>
          <a:srgbClr val="808080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color them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F6D476"/>
        </a:accent1>
        <a:accent2>
          <a:srgbClr val="86C1DE"/>
        </a:accent2>
        <a:accent3>
          <a:srgbClr val="1082CF"/>
        </a:accent3>
        <a:accent4>
          <a:srgbClr val="258997"/>
        </a:accent4>
        <a:accent5>
          <a:srgbClr val="FF6600"/>
        </a:accent5>
        <a:accent6>
          <a:srgbClr val="808080"/>
        </a:accent6>
        <a:hlink>
          <a:srgbClr val="1082CF"/>
        </a:hlink>
        <a:folHlink>
          <a:srgbClr val="2589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templat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86C1DE"/>
        </a:accent1>
        <a:accent2>
          <a:srgbClr val="F6D476"/>
        </a:accent2>
        <a:accent3>
          <a:srgbClr val="1082CF"/>
        </a:accent3>
        <a:accent4>
          <a:srgbClr val="258997"/>
        </a:accent4>
        <a:accent5>
          <a:srgbClr val="FF6600"/>
        </a:accent5>
        <a:accent6>
          <a:srgbClr val="808080"/>
        </a:accent6>
        <a:hlink>
          <a:srgbClr val="1082CF"/>
        </a:hlink>
        <a:folHlink>
          <a:srgbClr val="2589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Templat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ADD4EF"/>
        </a:accent1>
        <a:accent2>
          <a:srgbClr val="F6D26E"/>
        </a:accent2>
        <a:accent3>
          <a:srgbClr val="1082CF"/>
        </a:accent3>
        <a:accent4>
          <a:srgbClr val="258997"/>
        </a:accent4>
        <a:accent5>
          <a:srgbClr val="FF6600"/>
        </a:accent5>
        <a:accent6>
          <a:srgbClr val="808080"/>
        </a:accent6>
        <a:hlink>
          <a:srgbClr val="1082CF"/>
        </a:hlink>
        <a:folHlink>
          <a:srgbClr val="25899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8_Firm Format - Russian">
  <a:themeElements>
    <a:clrScheme name="new color scheme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D1E9B3"/>
      </a:accent1>
      <a:accent2>
        <a:srgbClr val="87C53B"/>
      </a:accent2>
      <a:accent3>
        <a:srgbClr val="FFC000"/>
      </a:accent3>
      <a:accent4>
        <a:srgbClr val="008000"/>
      </a:accent4>
      <a:accent5>
        <a:srgbClr val="FF6600"/>
      </a:accent5>
      <a:accent6>
        <a:srgbClr val="969696"/>
      </a:accent6>
      <a:hlink>
        <a:srgbClr val="FFC000"/>
      </a:hlink>
      <a:folHlink>
        <a:srgbClr val="0080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Firm Format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D0D0D0"/>
        </a:accent2>
        <a:accent3>
          <a:srgbClr val="909090"/>
        </a:accent3>
        <a:accent4>
          <a:srgbClr val="606060"/>
        </a:accent4>
        <a:accent5>
          <a:srgbClr val="FF6600"/>
        </a:accent5>
        <a:accent6>
          <a:srgbClr val="808080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0066CC"/>
        </a:accent3>
        <a:accent4>
          <a:srgbClr val="002960"/>
        </a:accent4>
        <a:accent5>
          <a:srgbClr val="FF6600"/>
        </a:accent5>
        <a:accent6>
          <a:srgbClr val="808080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50A2A0"/>
        </a:accent3>
        <a:accent4>
          <a:srgbClr val="002960"/>
        </a:accent4>
        <a:accent5>
          <a:srgbClr val="FF6600"/>
        </a:accent5>
        <a:accent6>
          <a:srgbClr val="808080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color them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F6D476"/>
        </a:accent1>
        <a:accent2>
          <a:srgbClr val="86C1DE"/>
        </a:accent2>
        <a:accent3>
          <a:srgbClr val="1082CF"/>
        </a:accent3>
        <a:accent4>
          <a:srgbClr val="258997"/>
        </a:accent4>
        <a:accent5>
          <a:srgbClr val="FF6600"/>
        </a:accent5>
        <a:accent6>
          <a:srgbClr val="808080"/>
        </a:accent6>
        <a:hlink>
          <a:srgbClr val="1082CF"/>
        </a:hlink>
        <a:folHlink>
          <a:srgbClr val="2589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templat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86C1DE"/>
        </a:accent1>
        <a:accent2>
          <a:srgbClr val="F6D476"/>
        </a:accent2>
        <a:accent3>
          <a:srgbClr val="1082CF"/>
        </a:accent3>
        <a:accent4>
          <a:srgbClr val="258997"/>
        </a:accent4>
        <a:accent5>
          <a:srgbClr val="FF6600"/>
        </a:accent5>
        <a:accent6>
          <a:srgbClr val="808080"/>
        </a:accent6>
        <a:hlink>
          <a:srgbClr val="1082CF"/>
        </a:hlink>
        <a:folHlink>
          <a:srgbClr val="2589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Templat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ADD4EF"/>
        </a:accent1>
        <a:accent2>
          <a:srgbClr val="F6D26E"/>
        </a:accent2>
        <a:accent3>
          <a:srgbClr val="1082CF"/>
        </a:accent3>
        <a:accent4>
          <a:srgbClr val="258997"/>
        </a:accent4>
        <a:accent5>
          <a:srgbClr val="FF6600"/>
        </a:accent5>
        <a:accent6>
          <a:srgbClr val="808080"/>
        </a:accent6>
        <a:hlink>
          <a:srgbClr val="1082CF"/>
        </a:hlink>
        <a:folHlink>
          <a:srgbClr val="25899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_Firm Format - Russian">
  <a:themeElements>
    <a:clrScheme name="1_Firm Format - Russian 5">
      <a:dk1>
        <a:srgbClr val="000000"/>
      </a:dk1>
      <a:lt1>
        <a:srgbClr val="FFFFFF"/>
      </a:lt1>
      <a:dk2>
        <a:srgbClr val="FFD893"/>
      </a:dk2>
      <a:lt2>
        <a:srgbClr val="FFAE18"/>
      </a:lt2>
      <a:accent1>
        <a:srgbClr val="049536"/>
      </a:accent1>
      <a:accent2>
        <a:srgbClr val="8CC742"/>
      </a:accent2>
      <a:accent3>
        <a:srgbClr val="FFFFFF"/>
      </a:accent3>
      <a:accent4>
        <a:srgbClr val="000000"/>
      </a:accent4>
      <a:accent5>
        <a:srgbClr val="AAC8AE"/>
      </a:accent5>
      <a:accent6>
        <a:srgbClr val="7EB43B"/>
      </a:accent6>
      <a:hlink>
        <a:srgbClr val="808080"/>
      </a:hlink>
      <a:folHlink>
        <a:srgbClr val="CBCCD7"/>
      </a:folHlink>
    </a:clrScheme>
    <a:fontScheme name="1_Firm Format - Russian">
      <a:majorFont>
        <a:latin typeface="Arial"/>
        <a:ea typeface=""/>
        <a:cs typeface="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Firm Format - Russian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FFFF"/>
        </a:accent1>
        <a:accent2>
          <a:srgbClr val="D0D0D0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BCBCBC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irm Format - Russian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839FE7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irm Format - Russian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B4B085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irm Format - Russian 4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DEDFE7"/>
        </a:accent1>
        <a:accent2>
          <a:srgbClr val="8CC742"/>
        </a:accent2>
        <a:accent3>
          <a:srgbClr val="FFFFFF"/>
        </a:accent3>
        <a:accent4>
          <a:srgbClr val="000000"/>
        </a:accent4>
        <a:accent5>
          <a:srgbClr val="ECECF1"/>
        </a:accent5>
        <a:accent6>
          <a:srgbClr val="7EB43B"/>
        </a:accent6>
        <a:hlink>
          <a:srgbClr val="FFAE18"/>
        </a:hlink>
        <a:folHlink>
          <a:srgbClr val="04953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irm Format - Russian 5">
        <a:dk1>
          <a:srgbClr val="000000"/>
        </a:dk1>
        <a:lt1>
          <a:srgbClr val="FFFFFF"/>
        </a:lt1>
        <a:dk2>
          <a:srgbClr val="FFD893"/>
        </a:dk2>
        <a:lt2>
          <a:srgbClr val="FFAE18"/>
        </a:lt2>
        <a:accent1>
          <a:srgbClr val="049536"/>
        </a:accent1>
        <a:accent2>
          <a:srgbClr val="8CC742"/>
        </a:accent2>
        <a:accent3>
          <a:srgbClr val="FFFFFF"/>
        </a:accent3>
        <a:accent4>
          <a:srgbClr val="000000"/>
        </a:accent4>
        <a:accent5>
          <a:srgbClr val="AAC8AE"/>
        </a:accent5>
        <a:accent6>
          <a:srgbClr val="7EB43B"/>
        </a:accent6>
        <a:hlink>
          <a:srgbClr val="808080"/>
        </a:hlink>
        <a:folHlink>
          <a:srgbClr val="CBCCD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7_Firm Format - Russian">
  <a:themeElements>
    <a:clrScheme name="new color scheme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D1E9B3"/>
      </a:accent1>
      <a:accent2>
        <a:srgbClr val="87C53B"/>
      </a:accent2>
      <a:accent3>
        <a:srgbClr val="FFC000"/>
      </a:accent3>
      <a:accent4>
        <a:srgbClr val="008000"/>
      </a:accent4>
      <a:accent5>
        <a:srgbClr val="FF6600"/>
      </a:accent5>
      <a:accent6>
        <a:srgbClr val="969696"/>
      </a:accent6>
      <a:hlink>
        <a:srgbClr val="FFC000"/>
      </a:hlink>
      <a:folHlink>
        <a:srgbClr val="0080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Firm Format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D0D0D0"/>
        </a:accent2>
        <a:accent3>
          <a:srgbClr val="909090"/>
        </a:accent3>
        <a:accent4>
          <a:srgbClr val="606060"/>
        </a:accent4>
        <a:accent5>
          <a:srgbClr val="FF6600"/>
        </a:accent5>
        <a:accent6>
          <a:srgbClr val="808080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0066CC"/>
        </a:accent3>
        <a:accent4>
          <a:srgbClr val="002960"/>
        </a:accent4>
        <a:accent5>
          <a:srgbClr val="FF6600"/>
        </a:accent5>
        <a:accent6>
          <a:srgbClr val="808080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50A2A0"/>
        </a:accent3>
        <a:accent4>
          <a:srgbClr val="002960"/>
        </a:accent4>
        <a:accent5>
          <a:srgbClr val="FF6600"/>
        </a:accent5>
        <a:accent6>
          <a:srgbClr val="808080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color them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F6D476"/>
        </a:accent1>
        <a:accent2>
          <a:srgbClr val="86C1DE"/>
        </a:accent2>
        <a:accent3>
          <a:srgbClr val="1082CF"/>
        </a:accent3>
        <a:accent4>
          <a:srgbClr val="258997"/>
        </a:accent4>
        <a:accent5>
          <a:srgbClr val="FF6600"/>
        </a:accent5>
        <a:accent6>
          <a:srgbClr val="808080"/>
        </a:accent6>
        <a:hlink>
          <a:srgbClr val="1082CF"/>
        </a:hlink>
        <a:folHlink>
          <a:srgbClr val="2589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templat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86C1DE"/>
        </a:accent1>
        <a:accent2>
          <a:srgbClr val="F6D476"/>
        </a:accent2>
        <a:accent3>
          <a:srgbClr val="1082CF"/>
        </a:accent3>
        <a:accent4>
          <a:srgbClr val="258997"/>
        </a:accent4>
        <a:accent5>
          <a:srgbClr val="FF6600"/>
        </a:accent5>
        <a:accent6>
          <a:srgbClr val="808080"/>
        </a:accent6>
        <a:hlink>
          <a:srgbClr val="1082CF"/>
        </a:hlink>
        <a:folHlink>
          <a:srgbClr val="2589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Templat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ADD4EF"/>
        </a:accent1>
        <a:accent2>
          <a:srgbClr val="F6D26E"/>
        </a:accent2>
        <a:accent3>
          <a:srgbClr val="1082CF"/>
        </a:accent3>
        <a:accent4>
          <a:srgbClr val="258997"/>
        </a:accent4>
        <a:accent5>
          <a:srgbClr val="FF6600"/>
        </a:accent5>
        <a:accent6>
          <a:srgbClr val="808080"/>
        </a:accent6>
        <a:hlink>
          <a:srgbClr val="1082CF"/>
        </a:hlink>
        <a:folHlink>
          <a:srgbClr val="25899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67240</TotalTime>
  <Pages>0</Pages>
  <Words>1005</Words>
  <Characters>0</Characters>
  <Application>Microsoft Office PowerPoint</Application>
  <PresentationFormat>Экран (4:3)</PresentationFormat>
  <Lines>0</Lines>
  <Paragraphs>108</Paragraphs>
  <Slides>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8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6</vt:i4>
      </vt:variant>
    </vt:vector>
  </HeadingPairs>
  <TitlesOfParts>
    <vt:vector size="16" baseType="lpstr">
      <vt:lpstr>36_Firm Format - Russian</vt:lpstr>
      <vt:lpstr>sber_present_gedonizm1</vt:lpstr>
      <vt:lpstr>1_blank</vt:lpstr>
      <vt:lpstr>Firm Format - Russian</vt:lpstr>
      <vt:lpstr>1_Шаблон новый ценности</vt:lpstr>
      <vt:lpstr>18_Firm Format - Russian</vt:lpstr>
      <vt:lpstr>1_Firm Format - Russian</vt:lpstr>
      <vt:lpstr>17_Firm Format - Russian</vt:lpstr>
      <vt:lpstr>think-cell Slide</vt:lpstr>
      <vt:lpstr>Фотография Photo Editor</vt:lpstr>
      <vt:lpstr>Льготные программы кредитования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ssverzhinsky</dc:creator>
  <cp:lastModifiedBy>8589-Kusajkina-TA</cp:lastModifiedBy>
  <cp:revision>2465</cp:revision>
  <cp:lastPrinted>2019-01-21T11:17:10Z</cp:lastPrinted>
  <dcterms:modified xsi:type="dcterms:W3CDTF">2019-01-21T12:40:07Z</dcterms:modified>
</cp:coreProperties>
</file>