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56" r:id="rId4"/>
    <p:sldId id="257" r:id="rId5"/>
    <p:sldId id="259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3" autoAdjust="0"/>
  </p:normalViewPr>
  <p:slideViewPr>
    <p:cSldViewPr>
      <p:cViewPr varScale="1">
        <p:scale>
          <a:sx n="83" d="100"/>
          <a:sy n="83" d="100"/>
        </p:scale>
        <p:origin x="-158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Формирование комфортной городской среды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5256584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Важно, что проект «Формирование комфортной городской среды»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Ардатовском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районе растет с каждым годом: увеличивается бюджет, объем задач, количество участников.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2020 году по данной программе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Ардатовскому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муниципальному району были выделены средства в размере 21461756 рублей.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2020 год обновлено 4 общественных пространства, из которых 3 придомовых территории, две из которых в посёлке Тургенево и одна в городе Ардатов, а так же городской Парк в городе Ардатов.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pc\Desktop\Формирование комфортной городской среды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4104456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/>
              <a:t>Формирование комфортной городской среды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2021 год запланировано благоустройство 4 общественных пространства в </a:t>
            </a:r>
            <a:r>
              <a:rPr lang="ru-RU" dirty="0" err="1" smtClean="0"/>
              <a:t>Ардатовском</a:t>
            </a:r>
            <a:r>
              <a:rPr lang="ru-RU" dirty="0" smtClean="0"/>
              <a:t> муниципальном районе, три из которых благоустройство придомовых территорий, а так же Базарная площадь в г.Ардатов.</a:t>
            </a:r>
          </a:p>
          <a:p>
            <a:r>
              <a:rPr lang="ru-RU" dirty="0" smtClean="0"/>
              <a:t>В 2021 году </a:t>
            </a:r>
            <a:r>
              <a:rPr lang="ru-RU" dirty="0" err="1" smtClean="0"/>
              <a:t>Ардатовский</a:t>
            </a:r>
            <a:r>
              <a:rPr lang="ru-RU" dirty="0" smtClean="0"/>
              <a:t> муниципальный район получил 2,8 млн.рублей на проекты благоустройства общественных пространств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Формирование комфортной городской среды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pc\Desktop\Формирование комфортной городской среды\_VZ5ep02WG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556792"/>
            <a:ext cx="4499992" cy="530120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043608" y="1052736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Городской парк в городе Ардатов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pc\Desktop\Формирование комфортной городской среды\zH-8ywkHok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4644008" cy="5301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Городской парк в городе Ардатов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pc\Desktop\Формирование комфортной городской среды\-gS2oWyjH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4228320"/>
          </a:xfrm>
          <a:prstGeom prst="rect">
            <a:avLst/>
          </a:prstGeom>
          <a:noFill/>
        </p:spPr>
      </p:pic>
      <p:pic>
        <p:nvPicPr>
          <p:cNvPr id="2052" name="Picture 4" descr="C:\Users\pc\Desktop\Формирование комфортной городской среды\d0eaQh95uy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4221088"/>
          </a:xfrm>
          <a:prstGeom prst="rect">
            <a:avLst/>
          </a:prstGeom>
          <a:noFill/>
        </p:spPr>
      </p:pic>
      <p:pic>
        <p:nvPicPr>
          <p:cNvPr id="2053" name="Picture 5" descr="C:\Users\pc\Desktop\Формирование комфортной городской среды\_HbMQToPoF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149080"/>
            <a:ext cx="3544094" cy="2708920"/>
          </a:xfrm>
          <a:prstGeom prst="rect">
            <a:avLst/>
          </a:prstGeom>
          <a:noFill/>
        </p:spPr>
      </p:pic>
      <p:pic>
        <p:nvPicPr>
          <p:cNvPr id="2054" name="Picture 6" descr="C:\Users\pc\Desktop\Формирование комфортной городской среды\LSRT6uWiW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221088"/>
            <a:ext cx="3096344" cy="2636912"/>
          </a:xfrm>
          <a:prstGeom prst="rect">
            <a:avLst/>
          </a:prstGeom>
          <a:noFill/>
        </p:spPr>
      </p:pic>
      <p:pic>
        <p:nvPicPr>
          <p:cNvPr id="2055" name="Picture 7" descr="C:\Users\pc\Desktop\Формирование комфортной городской среды\whgpHGqFmNQ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221088"/>
            <a:ext cx="2555776" cy="2636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5805264"/>
            <a:ext cx="5486400" cy="782762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Bahnschrift Light" pitchFamily="34" charset="0"/>
              </a:rPr>
              <a:t>г. Ардатов придомовая территория улицы Садовая дом 49</a:t>
            </a:r>
            <a:endParaRPr lang="ru-RU" dirty="0">
              <a:latin typeface="Bahnschrift Light" pitchFamily="34" charset="0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pic>
        <p:nvPicPr>
          <p:cNvPr id="4099" name="Picture 3" descr="C:\Users\pc\Desktop\Формирование комфортной городской среды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016" cy="5805264"/>
          </a:xfrm>
          <a:prstGeom prst="rect">
            <a:avLst/>
          </a:prstGeom>
          <a:noFill/>
        </p:spPr>
      </p:pic>
      <p:pic>
        <p:nvPicPr>
          <p:cNvPr id="4100" name="Picture 4" descr="C:\Users\pc\Desktop\Формирование комфортной городской среды\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5805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47</TotalTime>
  <Words>152</Words>
  <Application>Microsoft Office PowerPoint</Application>
  <PresentationFormat>Экран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Апекс</vt:lpstr>
      <vt:lpstr>Формирование комфортной городской среды</vt:lpstr>
      <vt:lpstr>Формирование комфортной городской среды</vt:lpstr>
      <vt:lpstr>Формирование комфортной городской среды</vt:lpstr>
      <vt:lpstr>Городской парк в городе Ардатов </vt:lpstr>
      <vt:lpstr>г. Ардатов придомовая территория улицы Садовая дом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комфортной городской среды</dc:title>
  <dc:creator>pc</dc:creator>
  <cp:lastModifiedBy>pc</cp:lastModifiedBy>
  <cp:revision>13</cp:revision>
  <dcterms:created xsi:type="dcterms:W3CDTF">2021-05-12T13:40:37Z</dcterms:created>
  <dcterms:modified xsi:type="dcterms:W3CDTF">2021-05-13T06:29:17Z</dcterms:modified>
</cp:coreProperties>
</file>