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4" r:id="rId2"/>
    <p:sldId id="348" r:id="rId3"/>
    <p:sldId id="346" r:id="rId4"/>
    <p:sldId id="347" r:id="rId5"/>
    <p:sldId id="349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07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06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02.08.2023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450"/>
            <a:ext cx="12192000" cy="6128549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03.08.2023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4716009" y="5512942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716010" y="529955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4971276" y="5308185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696918" y="506673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5114418" y="5070315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4562968" y="4926497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5631735" y="469632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5535822" y="4828776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34" name="TextBox 23"/>
          <p:cNvSpPr txBox="1"/>
          <p:nvPr/>
        </p:nvSpPr>
        <p:spPr>
          <a:xfrm>
            <a:off x="5919491" y="4818264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5597243" y="50609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5824776" y="506671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5617539" y="5279963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02.08.2023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 М.В.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464307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451"/>
            <a:ext cx="12192000" cy="6128549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03.08.2023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4737442" y="5601393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4737443" y="5388008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4992709" y="5396636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4718351" y="515518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28" name="TextBox 23"/>
          <p:cNvSpPr txBox="1"/>
          <p:nvPr/>
        </p:nvSpPr>
        <p:spPr>
          <a:xfrm>
            <a:off x="5135851" y="5158766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4584401" y="5014948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5636235" y="478299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5557255" y="491722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32" name="TextBox 23"/>
          <p:cNvSpPr txBox="1"/>
          <p:nvPr/>
        </p:nvSpPr>
        <p:spPr>
          <a:xfrm>
            <a:off x="5940924" y="4906715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5618676" y="5149362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5846209" y="515516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5638972" y="5368414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02.08.2023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 М.В.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725499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450"/>
            <a:ext cx="12192000" cy="6128549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03.08.2023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02.08.2023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 М.В.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722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9452"/>
            <a:ext cx="12192000" cy="6148547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03.08.2023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02.08.2023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 М.В.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971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989"/>
            <a:ext cx="12192000" cy="611865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ФЕДЕРАЛЬНОЙ (РЕГИОНАЛЬНОЙ)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АВТОМОБИЛЬНОЙ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ДОРОГЕ В РЕСПУБЛИКЕ МОРДОВИЯ </a:t>
            </a:r>
            <a:r>
              <a:rPr lang="ru-RU" altLang="ru-RU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r>
              <a:rPr lang="ru-RU" altLang="ru-RU" kern="12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5" name="CustomShape 16"/>
          <p:cNvSpPr/>
          <p:nvPr/>
        </p:nvSpPr>
        <p:spPr>
          <a:xfrm>
            <a:off x="2319836" y="6362525"/>
            <a:ext cx="1451106" cy="387871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79313" tIns="39660" rIns="79313" bIns="39660" anchor="ctr" anchorCtr="1">
            <a:spAutoFit/>
          </a:bodyPr>
          <a:lstStyle/>
          <a:p>
            <a:pPr defTabSz="867488">
              <a:defRPr/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Отрезанные </a:t>
            </a:r>
            <a:r>
              <a:rPr lang="ru-RU" sz="1000" b="1" u="sng" spc="-1" dirty="0" err="1">
                <a:solidFill>
                  <a:srgbClr val="000000"/>
                </a:solidFill>
                <a:latin typeface="Times New Roman"/>
              </a:rPr>
              <a:t>н.п</a:t>
            </a: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.: </a:t>
            </a:r>
            <a:r>
              <a:rPr lang="ru-RU" sz="1000" spc="-1" dirty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solidFill>
                <a:prstClr val="black"/>
              </a:solidFill>
              <a:latin typeface="Arial"/>
            </a:endParaRPr>
          </a:p>
          <a:p>
            <a:pPr defTabSz="867488">
              <a:defRPr/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Объездная дорога: </a:t>
            </a:r>
            <a:r>
              <a:rPr lang="ru-RU" sz="1000" spc="-1" dirty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99603" y="4113754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0" name="Полилиния 419"/>
          <p:cNvSpPr/>
          <p:nvPr/>
        </p:nvSpPr>
        <p:spPr>
          <a:xfrm>
            <a:off x="9353265" y="5176644"/>
            <a:ext cx="324724" cy="146020"/>
          </a:xfrm>
          <a:custGeom>
            <a:avLst/>
            <a:gdLst>
              <a:gd name="connsiteX0" fmla="*/ 0 w 246743"/>
              <a:gd name="connsiteY0" fmla="*/ 14515 h 104019"/>
              <a:gd name="connsiteX1" fmla="*/ 87086 w 246743"/>
              <a:gd name="connsiteY1" fmla="*/ 101600 h 104019"/>
              <a:gd name="connsiteX2" fmla="*/ 246743 w 246743"/>
              <a:gd name="connsiteY2" fmla="*/ 0 h 104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6743" h="104019">
                <a:moveTo>
                  <a:pt x="0" y="14515"/>
                </a:moveTo>
                <a:cubicBezTo>
                  <a:pt x="22981" y="59267"/>
                  <a:pt x="45962" y="104019"/>
                  <a:pt x="87086" y="101600"/>
                </a:cubicBezTo>
                <a:cubicBezTo>
                  <a:pt x="128210" y="99181"/>
                  <a:pt x="187476" y="49590"/>
                  <a:pt x="246743" y="0"/>
                </a:cubicBezTo>
              </a:path>
            </a:pathLst>
          </a:cu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9718998" y="51365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Объездная дорога</a:t>
            </a: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28188" y="550342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36371" y="545653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5115034" y="4352294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5367526" y="40984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1651" y="2124848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7065449" y="2403166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Полилиния 370"/>
          <p:cNvSpPr/>
          <p:nvPr/>
        </p:nvSpPr>
        <p:spPr>
          <a:xfrm>
            <a:off x="5020413" y="3001099"/>
            <a:ext cx="94621" cy="123101"/>
          </a:xfrm>
          <a:custGeom>
            <a:avLst/>
            <a:gdLst>
              <a:gd name="connsiteX0" fmla="*/ 148281 w 148281"/>
              <a:gd name="connsiteY0" fmla="*/ 0 h 230660"/>
              <a:gd name="connsiteX1" fmla="*/ 90616 w 148281"/>
              <a:gd name="connsiteY1" fmla="*/ 131806 h 230660"/>
              <a:gd name="connsiteX2" fmla="*/ 0 w 148281"/>
              <a:gd name="connsiteY2" fmla="*/ 230660 h 23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8281" h="230660">
                <a:moveTo>
                  <a:pt x="148281" y="0"/>
                </a:moveTo>
                <a:cubicBezTo>
                  <a:pt x="131805" y="46681"/>
                  <a:pt x="115329" y="93363"/>
                  <a:pt x="90616" y="131806"/>
                </a:cubicBezTo>
                <a:cubicBezTo>
                  <a:pt x="65902" y="170249"/>
                  <a:pt x="32951" y="200454"/>
                  <a:pt x="0" y="230660"/>
                </a:cubicBezTo>
              </a:path>
            </a:pathLst>
          </a:custGeom>
          <a:solidFill>
            <a:srgbClr val="FF0000"/>
          </a:solidFill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4" name="Рисунок 3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8" y="982424"/>
            <a:ext cx="2872125" cy="1566043"/>
          </a:xfrm>
          <a:prstGeom prst="rect">
            <a:avLst/>
          </a:prstGeom>
        </p:spPr>
      </p:pic>
      <p:sp>
        <p:nvSpPr>
          <p:cNvPr id="39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02.08.2023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 М.В.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6586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7662</TotalTime>
  <Words>507</Words>
  <Application>Microsoft Office PowerPoint</Application>
  <PresentationFormat>Широкоэкранный</PresentationFormat>
  <Paragraphs>151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АРМ7</cp:lastModifiedBy>
  <cp:revision>636</cp:revision>
  <cp:lastPrinted>2020-12-03T08:05:56Z</cp:lastPrinted>
  <dcterms:created xsi:type="dcterms:W3CDTF">2019-08-03T04:06:07Z</dcterms:created>
  <dcterms:modified xsi:type="dcterms:W3CDTF">2023-08-02T08:59:12Z</dcterms:modified>
</cp:coreProperties>
</file>