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49" r:id="rId2"/>
    <p:sldId id="350" r:id="rId3"/>
    <p:sldId id="354" r:id="rId4"/>
    <p:sldId id="351" r:id="rId5"/>
    <p:sldId id="353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414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8" y="736144"/>
            <a:ext cx="12190003" cy="6124198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10.11.2023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5317039" y="552509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5317040" y="531170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5572306" y="532033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5297948" y="5078890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3"/>
          <p:cNvSpPr txBox="1"/>
          <p:nvPr/>
        </p:nvSpPr>
        <p:spPr>
          <a:xfrm>
            <a:off x="5715448" y="5082467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5163998" y="4938649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6149918" y="4689932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6136852" y="484092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6520521" y="483041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6198273" y="507306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6425806" y="507887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6218569" y="529211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.11.2023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 А.Н.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" y="736143"/>
            <a:ext cx="12158728" cy="6129431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10.11.2023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23" name="Прямоугольник 422"/>
          <p:cNvSpPr/>
          <p:nvPr/>
        </p:nvSpPr>
        <p:spPr>
          <a:xfrm>
            <a:off x="5093043" y="5450589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5" name="Скругленный прямоугольник 424"/>
          <p:cNvSpPr/>
          <p:nvPr/>
        </p:nvSpPr>
        <p:spPr>
          <a:xfrm>
            <a:off x="5093044" y="5237204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 bwMode="auto">
          <a:xfrm>
            <a:off x="5348310" y="5245832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3"/>
          <p:cNvSpPr txBox="1"/>
          <p:nvPr/>
        </p:nvSpPr>
        <p:spPr>
          <a:xfrm>
            <a:off x="5073952" y="5004385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3"/>
          <p:cNvSpPr txBox="1"/>
          <p:nvPr/>
        </p:nvSpPr>
        <p:spPr>
          <a:xfrm>
            <a:off x="5491452" y="5007962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10"/>
          <p:cNvSpPr txBox="1"/>
          <p:nvPr/>
        </p:nvSpPr>
        <p:spPr>
          <a:xfrm>
            <a:off x="4940002" y="4864144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5991836" y="4632195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23"/>
          <p:cNvSpPr txBox="1"/>
          <p:nvPr/>
        </p:nvSpPr>
        <p:spPr>
          <a:xfrm>
            <a:off x="5912856" y="4766423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TextBox 23"/>
          <p:cNvSpPr txBox="1"/>
          <p:nvPr/>
        </p:nvSpPr>
        <p:spPr>
          <a:xfrm>
            <a:off x="6296525" y="4755911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Скругленный прямоугольник 432"/>
          <p:cNvSpPr/>
          <p:nvPr/>
        </p:nvSpPr>
        <p:spPr>
          <a:xfrm>
            <a:off x="5974277" y="4998558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6201810" y="5004365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5994573" y="5217610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.11.2023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 А.Н.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2608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9" y="697221"/>
            <a:ext cx="12192000" cy="6144420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17.10.2023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6997512" y="2225207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6918532" y="2359435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302201" y="2348923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6979953" y="2591570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7207486" y="259737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7000249" y="281062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08" name="Группа 407"/>
          <p:cNvGrpSpPr/>
          <p:nvPr/>
        </p:nvGrpSpPr>
        <p:grpSpPr>
          <a:xfrm>
            <a:off x="3151833" y="3888819"/>
            <a:ext cx="1097435" cy="809066"/>
            <a:chOff x="296090" y="854886"/>
            <a:chExt cx="1097435" cy="809066"/>
          </a:xfrm>
        </p:grpSpPr>
        <p:sp>
          <p:nvSpPr>
            <p:cNvPr id="409" name="Прямоугольник 408"/>
            <p:cNvSpPr/>
            <p:nvPr/>
          </p:nvSpPr>
          <p:spPr>
            <a:xfrm>
              <a:off x="446399" y="1458896"/>
              <a:ext cx="820112" cy="205056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66382" tIns="33191" rIns="66382" bIns="33191" anchor="ctr"/>
            <a:lstStyle/>
            <a:p>
              <a:pPr algn="ctr"/>
              <a:r>
                <a:rPr lang="ru-RU" sz="700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64888/44291</a:t>
              </a:r>
            </a:p>
          </p:txBody>
        </p:sp>
        <p:sp>
          <p:nvSpPr>
            <p:cNvPr id="410" name="Скругленный прямоугольник 409"/>
            <p:cNvSpPr/>
            <p:nvPr/>
          </p:nvSpPr>
          <p:spPr>
            <a:xfrm>
              <a:off x="446400" y="1245511"/>
              <a:ext cx="246509" cy="21565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7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11" name="Прямоугольник 410"/>
            <p:cNvSpPr/>
            <p:nvPr/>
          </p:nvSpPr>
          <p:spPr bwMode="auto">
            <a:xfrm>
              <a:off x="701666" y="1254139"/>
              <a:ext cx="564845" cy="206623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9789" tIns="24894" rIns="49789" bIns="24894" anchor="ctr"/>
            <a:lstStyle/>
            <a:p>
              <a:pPr algn="ctr">
                <a:defRPr/>
              </a:pPr>
              <a:r>
                <a:rPr lang="ru-RU" sz="7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768/102</a:t>
              </a:r>
              <a:endParaRPr lang="ru-RU" sz="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2" name="TextBox 10"/>
            <p:cNvSpPr txBox="1"/>
            <p:nvPr/>
          </p:nvSpPr>
          <p:spPr>
            <a:xfrm>
              <a:off x="296090" y="854886"/>
              <a:ext cx="1097435" cy="21544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>
                <a:defRPr/>
              </a:pPr>
              <a:r>
                <a:rPr lang="ru-RU" sz="800" dirty="0" smtClean="0">
                  <a:solidFill>
                    <a:prstClr val="black"/>
                  </a:solidFill>
                </a:rPr>
                <a:t>Рузаевский МР   </a:t>
              </a:r>
              <a:endParaRPr lang="ru-RU" sz="800" dirty="0">
                <a:solidFill>
                  <a:prstClr val="black"/>
                </a:solidFill>
              </a:endParaRPr>
            </a:p>
          </p:txBody>
        </p:sp>
        <p:sp>
          <p:nvSpPr>
            <p:cNvPr id="413" name="TextBox 23"/>
            <p:cNvSpPr txBox="1"/>
            <p:nvPr/>
          </p:nvSpPr>
          <p:spPr>
            <a:xfrm>
              <a:off x="391773" y="1017959"/>
              <a:ext cx="503121" cy="265756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lIns="141266" tIns="70633" rIns="141266" bIns="70633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8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  <a:endPara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4" name="TextBox 23"/>
            <p:cNvSpPr txBox="1"/>
            <p:nvPr/>
          </p:nvSpPr>
          <p:spPr>
            <a:xfrm>
              <a:off x="775442" y="1007447"/>
              <a:ext cx="506012" cy="265756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lIns="141266" tIns="70633" rIns="141266" bIns="70633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8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23</a:t>
              </a:r>
              <a:endPara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15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.11.2023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 А.Н.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471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46" y="722989"/>
            <a:ext cx="12214560" cy="6152676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17.10.2023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6849335" y="2210221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6770355" y="2344449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54024" y="2333937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6831776" y="2576584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7059309" y="2582391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6852072" y="2795636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9" name="Text Box 97"/>
          <p:cNvSpPr txBox="1">
            <a:spLocks noChangeArrowheads="1"/>
          </p:cNvSpPr>
          <p:nvPr/>
        </p:nvSpPr>
        <p:spPr bwMode="auto">
          <a:xfrm>
            <a:off x="10407885" y="2700689"/>
            <a:ext cx="1053526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осадки, мм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" name="Рисунок 40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2242" y="2550080"/>
            <a:ext cx="2310493" cy="215263"/>
          </a:xfrm>
          <a:prstGeom prst="rect">
            <a:avLst/>
          </a:prstGeom>
        </p:spPr>
      </p:pic>
      <p:grpSp>
        <p:nvGrpSpPr>
          <p:cNvPr id="405" name="Группа 404"/>
          <p:cNvGrpSpPr/>
          <p:nvPr/>
        </p:nvGrpSpPr>
        <p:grpSpPr>
          <a:xfrm>
            <a:off x="3084099" y="4123140"/>
            <a:ext cx="1097435" cy="809066"/>
            <a:chOff x="296090" y="854886"/>
            <a:chExt cx="1097435" cy="809066"/>
          </a:xfrm>
        </p:grpSpPr>
        <p:sp>
          <p:nvSpPr>
            <p:cNvPr id="406" name="Прямоугольник 405"/>
            <p:cNvSpPr/>
            <p:nvPr/>
          </p:nvSpPr>
          <p:spPr>
            <a:xfrm>
              <a:off x="446399" y="1458896"/>
              <a:ext cx="820112" cy="205056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66382" tIns="33191" rIns="66382" bIns="33191" anchor="ctr"/>
            <a:lstStyle/>
            <a:p>
              <a:pPr algn="ctr"/>
              <a:r>
                <a:rPr lang="ru-RU" sz="700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64888/44291</a:t>
              </a:r>
            </a:p>
          </p:txBody>
        </p:sp>
        <p:sp>
          <p:nvSpPr>
            <p:cNvPr id="407" name="Скругленный прямоугольник 406"/>
            <p:cNvSpPr/>
            <p:nvPr/>
          </p:nvSpPr>
          <p:spPr>
            <a:xfrm>
              <a:off x="446400" y="1245511"/>
              <a:ext cx="246509" cy="21565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7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08" name="Прямоугольник 407"/>
            <p:cNvSpPr/>
            <p:nvPr/>
          </p:nvSpPr>
          <p:spPr bwMode="auto">
            <a:xfrm>
              <a:off x="701666" y="1254139"/>
              <a:ext cx="564845" cy="206623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9789" tIns="24894" rIns="49789" bIns="24894" anchor="ctr"/>
            <a:lstStyle/>
            <a:p>
              <a:pPr algn="ctr">
                <a:defRPr/>
              </a:pPr>
              <a:r>
                <a:rPr lang="ru-RU" sz="7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768/102</a:t>
              </a:r>
              <a:endParaRPr lang="ru-RU" sz="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2" name="TextBox 10"/>
            <p:cNvSpPr txBox="1"/>
            <p:nvPr/>
          </p:nvSpPr>
          <p:spPr>
            <a:xfrm>
              <a:off x="296090" y="854886"/>
              <a:ext cx="1097435" cy="21544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>
                <a:defRPr/>
              </a:pPr>
              <a:r>
                <a:rPr lang="ru-RU" sz="800" dirty="0" smtClean="0">
                  <a:solidFill>
                    <a:prstClr val="black"/>
                  </a:solidFill>
                </a:rPr>
                <a:t>Рузаевский МР   </a:t>
              </a:r>
              <a:endParaRPr lang="ru-RU" sz="800" dirty="0">
                <a:solidFill>
                  <a:prstClr val="black"/>
                </a:solidFill>
              </a:endParaRPr>
            </a:p>
          </p:txBody>
        </p:sp>
        <p:sp>
          <p:nvSpPr>
            <p:cNvPr id="413" name="TextBox 23"/>
            <p:cNvSpPr txBox="1"/>
            <p:nvPr/>
          </p:nvSpPr>
          <p:spPr>
            <a:xfrm>
              <a:off x="391773" y="1017959"/>
              <a:ext cx="503121" cy="265756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lIns="141266" tIns="70633" rIns="141266" bIns="70633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8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  <a:endPara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4" name="TextBox 23"/>
            <p:cNvSpPr txBox="1"/>
            <p:nvPr/>
          </p:nvSpPr>
          <p:spPr>
            <a:xfrm>
              <a:off x="775442" y="1007447"/>
              <a:ext cx="506012" cy="265756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lIns="141266" tIns="70633" rIns="141266" bIns="70633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8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23</a:t>
              </a:r>
              <a:endPara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15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.11.2023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 А.Н.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091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" y="722988"/>
            <a:ext cx="12175535" cy="613501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ФЕДЕРАЛЬНОЙ (РЕГИОНАЛЬНОЙ)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АВТОМОБИЛЬНОЙ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ДОРОГЕ В РЕСПУБЛИКЕ МОРДОВИЯ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10.11.2023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Прямоугольник 401"/>
          <p:cNvSpPr/>
          <p:nvPr/>
        </p:nvSpPr>
        <p:spPr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5" name="CustomShape 16"/>
          <p:cNvSpPr/>
          <p:nvPr/>
        </p:nvSpPr>
        <p:spPr>
          <a:xfrm>
            <a:off x="5370447" y="6280417"/>
            <a:ext cx="1451106" cy="387871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wrap="none" lIns="79313" tIns="39660" rIns="79313" bIns="39660" anchor="ctr" anchorCtr="1">
            <a:spAutoFit/>
          </a:bodyPr>
          <a:lstStyle/>
          <a:p>
            <a:pPr defTabSz="867488">
              <a:defRPr/>
            </a:pP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Отрезанные </a:t>
            </a:r>
            <a:r>
              <a:rPr lang="ru-RU" sz="1000" b="1" u="sng" spc="-1" dirty="0" err="1">
                <a:solidFill>
                  <a:srgbClr val="000000"/>
                </a:solidFill>
                <a:latin typeface="Times New Roman"/>
              </a:rPr>
              <a:t>н.п</a:t>
            </a: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.: </a:t>
            </a:r>
            <a:r>
              <a:rPr lang="ru-RU" sz="1000" spc="-1" dirty="0">
                <a:solidFill>
                  <a:srgbClr val="000000"/>
                </a:solidFill>
                <a:latin typeface="Times New Roman"/>
              </a:rPr>
              <a:t>нет</a:t>
            </a:r>
            <a:endParaRPr lang="ru-RU" sz="1000" spc="-1" dirty="0">
              <a:solidFill>
                <a:prstClr val="black"/>
              </a:solidFill>
              <a:latin typeface="Arial"/>
            </a:endParaRPr>
          </a:p>
          <a:p>
            <a:pPr defTabSz="867488">
              <a:defRPr/>
            </a:pP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Объездная дорога: </a:t>
            </a:r>
            <a:r>
              <a:rPr lang="ru-RU" sz="1000" spc="-1" dirty="0">
                <a:solidFill>
                  <a:srgbClr val="000000"/>
                </a:solidFill>
                <a:latin typeface="Times New Roman"/>
              </a:rPr>
              <a:t>нет</a:t>
            </a:r>
            <a:endParaRPr lang="ru-RU" sz="1000" spc="-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99603" y="4113754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0" name="Полилиния 419"/>
          <p:cNvSpPr/>
          <p:nvPr/>
        </p:nvSpPr>
        <p:spPr>
          <a:xfrm>
            <a:off x="9353265" y="5176644"/>
            <a:ext cx="324724" cy="146020"/>
          </a:xfrm>
          <a:custGeom>
            <a:avLst/>
            <a:gdLst>
              <a:gd name="connsiteX0" fmla="*/ 0 w 246743"/>
              <a:gd name="connsiteY0" fmla="*/ 14515 h 104019"/>
              <a:gd name="connsiteX1" fmla="*/ 87086 w 246743"/>
              <a:gd name="connsiteY1" fmla="*/ 101600 h 104019"/>
              <a:gd name="connsiteX2" fmla="*/ 246743 w 246743"/>
              <a:gd name="connsiteY2" fmla="*/ 0 h 104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6743" h="104019">
                <a:moveTo>
                  <a:pt x="0" y="14515"/>
                </a:moveTo>
                <a:cubicBezTo>
                  <a:pt x="22981" y="59267"/>
                  <a:pt x="45962" y="104019"/>
                  <a:pt x="87086" y="101600"/>
                </a:cubicBezTo>
                <a:cubicBezTo>
                  <a:pt x="128210" y="99181"/>
                  <a:pt x="187476" y="49590"/>
                  <a:pt x="246743" y="0"/>
                </a:cubicBezTo>
              </a:path>
            </a:pathLst>
          </a:cu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9718998" y="51365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Объездная дорога</a:t>
            </a: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28188" y="550342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36371" y="545653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5724253" y="4168102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5976745" y="3914287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842874" y="2071737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7596672" y="2350055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1" name="Полилиния 370"/>
          <p:cNvSpPr/>
          <p:nvPr/>
        </p:nvSpPr>
        <p:spPr>
          <a:xfrm>
            <a:off x="5293048" y="2810934"/>
            <a:ext cx="154797" cy="178795"/>
          </a:xfrm>
          <a:custGeom>
            <a:avLst/>
            <a:gdLst>
              <a:gd name="connsiteX0" fmla="*/ 148281 w 148281"/>
              <a:gd name="connsiteY0" fmla="*/ 0 h 230660"/>
              <a:gd name="connsiteX1" fmla="*/ 90616 w 148281"/>
              <a:gd name="connsiteY1" fmla="*/ 131806 h 230660"/>
              <a:gd name="connsiteX2" fmla="*/ 0 w 148281"/>
              <a:gd name="connsiteY2" fmla="*/ 230660 h 230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8281" h="230660">
                <a:moveTo>
                  <a:pt x="148281" y="0"/>
                </a:moveTo>
                <a:cubicBezTo>
                  <a:pt x="131805" y="46681"/>
                  <a:pt x="115329" y="93363"/>
                  <a:pt x="90616" y="131806"/>
                </a:cubicBezTo>
                <a:cubicBezTo>
                  <a:pt x="65902" y="170249"/>
                  <a:pt x="32951" y="200454"/>
                  <a:pt x="0" y="230660"/>
                </a:cubicBezTo>
              </a:path>
            </a:pathLst>
          </a:custGeom>
          <a:solidFill>
            <a:srgbClr val="FF0000"/>
          </a:solidFill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1" name="Рисунок 39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" y="768177"/>
            <a:ext cx="2890235" cy="1795296"/>
          </a:xfrm>
          <a:prstGeom prst="rect">
            <a:avLst/>
          </a:prstGeom>
        </p:spPr>
      </p:pic>
      <p:sp>
        <p:nvSpPr>
          <p:cNvPr id="392" name="Прямоугольник 391"/>
          <p:cNvSpPr/>
          <p:nvPr/>
        </p:nvSpPr>
        <p:spPr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.11.2023 </a:t>
            </a:r>
            <a:endParaRPr lang="ru-RU" altLang="ru-RU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 А.Н.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0626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7760</TotalTime>
  <Words>523</Words>
  <Application>Microsoft Office PowerPoint</Application>
  <PresentationFormat>Широкоэкранный</PresentationFormat>
  <Paragraphs>163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АРМ7</cp:lastModifiedBy>
  <cp:revision>650</cp:revision>
  <cp:lastPrinted>2020-12-03T08:05:56Z</cp:lastPrinted>
  <dcterms:created xsi:type="dcterms:W3CDTF">2019-08-03T04:06:07Z</dcterms:created>
  <dcterms:modified xsi:type="dcterms:W3CDTF">2023-11-09T07:05:40Z</dcterms:modified>
</cp:coreProperties>
</file>