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349" r:id="rId2"/>
    <p:sldId id="350" r:id="rId3"/>
    <p:sldId id="351" r:id="rId4"/>
    <p:sldId id="352" r:id="rId5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1DF8"/>
    <a:srgbClr val="FF77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16" autoAdjust="0"/>
    <p:restoredTop sz="92436" autoAdjust="0"/>
  </p:normalViewPr>
  <p:slideViewPr>
    <p:cSldViewPr snapToGrid="0">
      <p:cViewPr varScale="1">
        <p:scale>
          <a:sx n="113" d="100"/>
          <a:sy n="113" d="100"/>
        </p:scale>
        <p:origin x="46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5" y="5"/>
            <a:ext cx="2946346" cy="497838"/>
          </a:xfrm>
          <a:prstGeom prst="rect">
            <a:avLst/>
          </a:prstGeom>
        </p:spPr>
        <p:txBody>
          <a:bodyPr vert="horz" lIns="91727" tIns="45864" rIns="91727" bIns="4586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746" y="5"/>
            <a:ext cx="2946345" cy="497838"/>
          </a:xfrm>
          <a:prstGeom prst="rect">
            <a:avLst/>
          </a:prstGeom>
        </p:spPr>
        <p:txBody>
          <a:bodyPr vert="horz" lIns="91727" tIns="45864" rIns="91727" bIns="45864" rtlCol="0"/>
          <a:lstStyle>
            <a:lvl1pPr algn="r">
              <a:defRPr sz="1200"/>
            </a:lvl1pPr>
          </a:lstStyle>
          <a:p>
            <a:fld id="{ACCE77D3-33BC-4A21-AFF1-F5B73B674D36}" type="datetimeFigureOut">
              <a:rPr lang="ru-RU" smtClean="0"/>
              <a:t>19.12.2023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3013"/>
            <a:ext cx="59563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27" tIns="45864" rIns="91727" bIns="45864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928" y="4778613"/>
            <a:ext cx="5437822" cy="3908188"/>
          </a:xfrm>
          <a:prstGeom prst="rect">
            <a:avLst/>
          </a:prstGeom>
        </p:spPr>
        <p:txBody>
          <a:bodyPr vert="horz" lIns="91727" tIns="45864" rIns="91727" bIns="45864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5" y="9430388"/>
            <a:ext cx="2946346" cy="497838"/>
          </a:xfrm>
          <a:prstGeom prst="rect">
            <a:avLst/>
          </a:prstGeom>
        </p:spPr>
        <p:txBody>
          <a:bodyPr vert="horz" lIns="91727" tIns="45864" rIns="91727" bIns="4586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746" y="9430388"/>
            <a:ext cx="2946345" cy="497838"/>
          </a:xfrm>
          <a:prstGeom prst="rect">
            <a:avLst/>
          </a:prstGeom>
        </p:spPr>
        <p:txBody>
          <a:bodyPr vert="horz" lIns="91727" tIns="45864" rIns="91727" bIns="45864" rtlCol="0" anchor="b"/>
          <a:lstStyle>
            <a:lvl1pPr algn="r">
              <a:defRPr sz="1200"/>
            </a:lvl1pPr>
          </a:lstStyle>
          <a:p>
            <a:fld id="{3318DF03-F176-45E7-8DDA-F59CF989BA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060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8DF03-F176-45E7-8DDA-F59CF989BA8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966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8DF03-F176-45E7-8DDA-F59CF989BA89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0414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19.12.2023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7873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19.12.2023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551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19.12.2023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399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19.12.2023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354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19.12.2023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7756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19.12.2023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354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19.12.2023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342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19.12.2023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561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19.12.2023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3866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19.12.2023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133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19.12.2023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042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914A77-5833-4543-ADC1-7DAD02BE28D0}" type="datetimeFigureOut">
              <a:rPr lang="ru-RU" smtClean="0"/>
              <a:t>19.12.2023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027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37" y="392150"/>
            <a:ext cx="12192000" cy="6465850"/>
          </a:xfrm>
          <a:prstGeom prst="rect">
            <a:avLst/>
          </a:prstGeom>
        </p:spPr>
      </p:pic>
      <p:grpSp>
        <p:nvGrpSpPr>
          <p:cNvPr id="48" name="Группа 47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49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9" name="Picture 49" descr="original_metal_w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1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69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1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2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3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4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5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6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7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8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9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0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1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2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3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4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5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6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7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8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9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0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1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2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3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4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5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6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7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8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9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0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1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2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3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4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5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6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7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8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9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0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1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2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3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4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5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6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7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8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9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2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3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66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4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9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</a:t>
            </a:r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ВЕТРА </a:t>
            </a: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20.12.2023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22" name="Группа 421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24" name="Группа 423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47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8" name="Группа 447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55" name="Группа 45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6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6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6" name="Прямоугольник 46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6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6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  <p:sp>
                <p:nvSpPr>
                  <p:cNvPr id="47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58719" y="4063712"/>
                    <a:ext cx="119846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порывы ветра, м/с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sp>
              <p:nvSpPr>
                <p:cNvPr id="456" name="Скругленный прямоугольник 45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5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58" name="Прямоугольник 45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5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5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5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5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5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25" name="Рисунок 42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pic>
        <p:nvPicPr>
          <p:cNvPr id="471" name="Рисунок 47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1932" y="2509792"/>
            <a:ext cx="2325721" cy="224602"/>
          </a:xfrm>
          <a:prstGeom prst="rect">
            <a:avLst/>
          </a:prstGeom>
        </p:spPr>
      </p:pic>
      <p:sp>
        <p:nvSpPr>
          <p:cNvPr id="426" name="Прямоугольник 425"/>
          <p:cNvSpPr/>
          <p:nvPr/>
        </p:nvSpPr>
        <p:spPr>
          <a:xfrm>
            <a:off x="4606639" y="5616031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27" name="Скругленный прямоугольник 426"/>
          <p:cNvSpPr/>
          <p:nvPr/>
        </p:nvSpPr>
        <p:spPr>
          <a:xfrm>
            <a:off x="4606640" y="5402646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8" name="Прямоугольник 427"/>
          <p:cNvSpPr/>
          <p:nvPr/>
        </p:nvSpPr>
        <p:spPr bwMode="auto">
          <a:xfrm>
            <a:off x="4861906" y="5411274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TextBox 23"/>
          <p:cNvSpPr txBox="1"/>
          <p:nvPr/>
        </p:nvSpPr>
        <p:spPr>
          <a:xfrm>
            <a:off x="4587548" y="5169827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" name="TextBox 23"/>
          <p:cNvSpPr txBox="1"/>
          <p:nvPr/>
        </p:nvSpPr>
        <p:spPr>
          <a:xfrm>
            <a:off x="5005048" y="5173404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1" name="TextBox 10"/>
          <p:cNvSpPr txBox="1"/>
          <p:nvPr/>
        </p:nvSpPr>
        <p:spPr>
          <a:xfrm>
            <a:off x="4453598" y="5029586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2" name="TextBox 10"/>
          <p:cNvSpPr txBox="1"/>
          <p:nvPr/>
        </p:nvSpPr>
        <p:spPr>
          <a:xfrm>
            <a:off x="5522365" y="4799409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3" name="TextBox 23"/>
          <p:cNvSpPr txBox="1"/>
          <p:nvPr/>
        </p:nvSpPr>
        <p:spPr>
          <a:xfrm>
            <a:off x="5426452" y="4931865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4" name="TextBox 23"/>
          <p:cNvSpPr txBox="1"/>
          <p:nvPr/>
        </p:nvSpPr>
        <p:spPr>
          <a:xfrm>
            <a:off x="5810121" y="4921353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5" name="Скругленный прямоугольник 434"/>
          <p:cNvSpPr/>
          <p:nvPr/>
        </p:nvSpPr>
        <p:spPr>
          <a:xfrm>
            <a:off x="5487873" y="5164000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36" name="Прямоугольник 435"/>
          <p:cNvSpPr/>
          <p:nvPr/>
        </p:nvSpPr>
        <p:spPr bwMode="auto">
          <a:xfrm>
            <a:off x="5715406" y="5169807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7" name="Прямоугольник 436"/>
          <p:cNvSpPr/>
          <p:nvPr/>
        </p:nvSpPr>
        <p:spPr>
          <a:xfrm>
            <a:off x="5508169" y="5383052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8" name="Полилиния 437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20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endParaRPr lang="ru-RU" altLang="ru-RU" sz="700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12:00 19.12.2023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6137766"/>
      </p:ext>
    </p:extLst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0819"/>
            <a:ext cx="12192000" cy="6438277"/>
          </a:xfrm>
          <a:prstGeom prst="rect">
            <a:avLst/>
          </a:prstGeom>
        </p:spPr>
      </p:pic>
      <p:grpSp>
        <p:nvGrpSpPr>
          <p:cNvPr id="48" name="Группа 47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49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9" name="Picture 49" descr="original_metal_w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1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69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1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2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3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4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5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6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7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8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9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0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1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2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3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4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5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6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7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8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9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0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1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2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3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4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5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6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7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8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9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0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1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2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3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4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5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6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7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8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9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0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1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2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3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4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5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6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7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8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9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2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3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66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4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9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ОСАДКАМ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20.12.2023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22" name="Группа 421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24" name="Группа 423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50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51" name="Группа 450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56" name="Группа 455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61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64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5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7" name="Прямоугольник 466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6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6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7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  <p:sp>
                <p:nvSpPr>
                  <p:cNvPr id="47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429220" y="4063712"/>
                    <a:ext cx="873125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осадки, мм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sp>
              <p:nvSpPr>
                <p:cNvPr id="457" name="Скругленный прямоугольник 456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58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59" name="Прямоугольник 458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60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52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53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54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55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47" name="Рисунок 44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  <p:pic>
          <p:nvPicPr>
            <p:cNvPr id="449" name="Рисунок 44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97604" y="4711550"/>
              <a:ext cx="2310493" cy="215263"/>
            </a:xfrm>
            <a:prstGeom prst="rect">
              <a:avLst/>
            </a:prstGeom>
          </p:spPr>
        </p:pic>
      </p:grpSp>
      <p:sp>
        <p:nvSpPr>
          <p:cNvPr id="423" name="Прямоугольник 422"/>
          <p:cNvSpPr/>
          <p:nvPr/>
        </p:nvSpPr>
        <p:spPr>
          <a:xfrm>
            <a:off x="4818914" y="5548234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25" name="Скругленный прямоугольник 424"/>
          <p:cNvSpPr/>
          <p:nvPr/>
        </p:nvSpPr>
        <p:spPr>
          <a:xfrm>
            <a:off x="4818915" y="5334849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6" name="Прямоугольник 425"/>
          <p:cNvSpPr/>
          <p:nvPr/>
        </p:nvSpPr>
        <p:spPr bwMode="auto">
          <a:xfrm>
            <a:off x="5074181" y="5343477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7" name="TextBox 23"/>
          <p:cNvSpPr txBox="1"/>
          <p:nvPr/>
        </p:nvSpPr>
        <p:spPr>
          <a:xfrm>
            <a:off x="4799823" y="5102030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8" name="TextBox 23"/>
          <p:cNvSpPr txBox="1"/>
          <p:nvPr/>
        </p:nvSpPr>
        <p:spPr>
          <a:xfrm>
            <a:off x="5217323" y="5105607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TextBox 10"/>
          <p:cNvSpPr txBox="1"/>
          <p:nvPr/>
        </p:nvSpPr>
        <p:spPr>
          <a:xfrm>
            <a:off x="4665873" y="4961789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0" name="TextBox 10"/>
          <p:cNvSpPr txBox="1"/>
          <p:nvPr/>
        </p:nvSpPr>
        <p:spPr>
          <a:xfrm>
            <a:off x="5717707" y="4729840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1" name="TextBox 23"/>
          <p:cNvSpPr txBox="1"/>
          <p:nvPr/>
        </p:nvSpPr>
        <p:spPr>
          <a:xfrm>
            <a:off x="5638727" y="4864068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2" name="TextBox 23"/>
          <p:cNvSpPr txBox="1"/>
          <p:nvPr/>
        </p:nvSpPr>
        <p:spPr>
          <a:xfrm>
            <a:off x="6022396" y="4853556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3" name="Скругленный прямоугольник 432"/>
          <p:cNvSpPr/>
          <p:nvPr/>
        </p:nvSpPr>
        <p:spPr>
          <a:xfrm>
            <a:off x="5700148" y="5096203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34" name="Прямоугольник 433"/>
          <p:cNvSpPr/>
          <p:nvPr/>
        </p:nvSpPr>
        <p:spPr bwMode="auto">
          <a:xfrm>
            <a:off x="5927681" y="5102010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5" name="Прямоугольник 434"/>
          <p:cNvSpPr/>
          <p:nvPr/>
        </p:nvSpPr>
        <p:spPr>
          <a:xfrm>
            <a:off x="5720444" y="5315255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6" name="Полилиния 435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20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endParaRPr lang="ru-RU" altLang="ru-RU" sz="700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12:00 19.12.2023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42608"/>
      </p:ext>
    </p:extLst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1660"/>
            <a:ext cx="12192000" cy="6406340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ВЕТРА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Г.О. САРАНСК 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20.12.2023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35" name="Группа 434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36" name="Группа 435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3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0" name="Группа 439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45" name="Группа 44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5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5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6" name="Прямоугольник 45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5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5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</p:grpSp>
            <p:sp>
              <p:nvSpPr>
                <p:cNvPr id="446" name="Скругленный прямоугольник 44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4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48" name="Прямоугольник 44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4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4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4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4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4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37" name="Рисунок 43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sp>
        <p:nvSpPr>
          <p:cNvPr id="433" name="TextBox 10"/>
          <p:cNvSpPr txBox="1"/>
          <p:nvPr/>
        </p:nvSpPr>
        <p:spPr>
          <a:xfrm>
            <a:off x="406201" y="847430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4" name="TextBox 23"/>
          <p:cNvSpPr txBox="1"/>
          <p:nvPr/>
        </p:nvSpPr>
        <p:spPr>
          <a:xfrm>
            <a:off x="327221" y="981658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1" name="TextBox 23"/>
          <p:cNvSpPr txBox="1"/>
          <p:nvPr/>
        </p:nvSpPr>
        <p:spPr>
          <a:xfrm>
            <a:off x="710890" y="971146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2" name="Скругленный прямоугольник 461"/>
          <p:cNvSpPr/>
          <p:nvPr/>
        </p:nvSpPr>
        <p:spPr>
          <a:xfrm>
            <a:off x="388642" y="1213793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63" name="Прямоугольник 462"/>
          <p:cNvSpPr/>
          <p:nvPr/>
        </p:nvSpPr>
        <p:spPr bwMode="auto">
          <a:xfrm>
            <a:off x="616175" y="1219600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4" name="Прямоугольник 463"/>
          <p:cNvSpPr/>
          <p:nvPr/>
        </p:nvSpPr>
        <p:spPr>
          <a:xfrm>
            <a:off x="408938" y="1432845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2" name="Полилиния 431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pic>
        <p:nvPicPr>
          <p:cNvPr id="405" name="Рисунок 40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4273" y="2544493"/>
            <a:ext cx="2325721" cy="224602"/>
          </a:xfrm>
          <a:prstGeom prst="rect">
            <a:avLst/>
          </a:prstGeom>
        </p:spPr>
      </p:pic>
      <p:sp>
        <p:nvSpPr>
          <p:cNvPr id="406" name="Text Box 97"/>
          <p:cNvSpPr txBox="1">
            <a:spLocks noChangeArrowheads="1"/>
          </p:cNvSpPr>
          <p:nvPr/>
        </p:nvSpPr>
        <p:spPr bwMode="auto">
          <a:xfrm>
            <a:off x="10202156" y="2700689"/>
            <a:ext cx="1446083" cy="283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порывы ветра, м/с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4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endParaRPr lang="ru-RU" altLang="ru-RU" sz="700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12:00 19.12.2023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3091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37" y="507511"/>
            <a:ext cx="12192000" cy="6360761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ВЕТРА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РУЗАЕВСКОГО РАЙОНА 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20.12.2023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35" name="Группа 434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36" name="Группа 435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3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0" name="Группа 439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45" name="Группа 44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5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5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6" name="Прямоугольник 45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5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5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</p:grpSp>
            <p:sp>
              <p:nvSpPr>
                <p:cNvPr id="446" name="Скругленный прямоугольник 44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4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48" name="Прямоугольник 44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4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4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4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4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4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37" name="Рисунок 43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sp>
        <p:nvSpPr>
          <p:cNvPr id="426" name="Прямоугольник 425"/>
          <p:cNvSpPr/>
          <p:nvPr/>
        </p:nvSpPr>
        <p:spPr>
          <a:xfrm>
            <a:off x="446399" y="1458896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27" name="Скругленный прямоугольник 426"/>
          <p:cNvSpPr/>
          <p:nvPr/>
        </p:nvSpPr>
        <p:spPr>
          <a:xfrm>
            <a:off x="446400" y="1245511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8" name="Прямоугольник 427"/>
          <p:cNvSpPr/>
          <p:nvPr/>
        </p:nvSpPr>
        <p:spPr bwMode="auto">
          <a:xfrm>
            <a:off x="701666" y="1254139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TextBox 23"/>
          <p:cNvSpPr txBox="1"/>
          <p:nvPr/>
        </p:nvSpPr>
        <p:spPr>
          <a:xfrm>
            <a:off x="427308" y="1012692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" name="TextBox 23"/>
          <p:cNvSpPr txBox="1"/>
          <p:nvPr/>
        </p:nvSpPr>
        <p:spPr>
          <a:xfrm>
            <a:off x="844808" y="1016269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4" name="Полилиния 433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06" name="TextBox 10"/>
          <p:cNvSpPr txBox="1"/>
          <p:nvPr/>
        </p:nvSpPr>
        <p:spPr>
          <a:xfrm>
            <a:off x="296090" y="854886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pic>
        <p:nvPicPr>
          <p:cNvPr id="409" name="Рисунок 40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4273" y="2544493"/>
            <a:ext cx="2325721" cy="224602"/>
          </a:xfrm>
          <a:prstGeom prst="rect">
            <a:avLst/>
          </a:prstGeom>
        </p:spPr>
      </p:pic>
      <p:sp>
        <p:nvSpPr>
          <p:cNvPr id="410" name="Text Box 97"/>
          <p:cNvSpPr txBox="1">
            <a:spLocks noChangeArrowheads="1"/>
          </p:cNvSpPr>
          <p:nvPr/>
        </p:nvSpPr>
        <p:spPr bwMode="auto">
          <a:xfrm>
            <a:off x="10202156" y="2700689"/>
            <a:ext cx="1446083" cy="283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порывы ветра, м/с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4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endParaRPr lang="ru-RU" altLang="ru-RU" sz="700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12:00 19.12.2023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625054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7724</TotalTime>
  <Words>432</Words>
  <Application>Microsoft Office PowerPoint</Application>
  <PresentationFormat>Широкоэкранный</PresentationFormat>
  <Paragraphs>134</Paragraphs>
  <Slides>4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Родионов Александр Александрович</dc:creator>
  <cp:lastModifiedBy>АРМ7</cp:lastModifiedBy>
  <cp:revision>647</cp:revision>
  <cp:lastPrinted>2020-12-03T08:05:56Z</cp:lastPrinted>
  <dcterms:created xsi:type="dcterms:W3CDTF">2019-08-03T04:06:07Z</dcterms:created>
  <dcterms:modified xsi:type="dcterms:W3CDTF">2023-12-19T08:52:20Z</dcterms:modified>
</cp:coreProperties>
</file>