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629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055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09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02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2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676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820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53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172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50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596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2239F-4E2E-41C1-834B-5BA6D2049791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E9252-E4CD-4A7A-9679-4D90382702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1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64592"/>
            <a:ext cx="11575148" cy="26151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владельцы собак!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Помните, что собаки агрессивны, а на улице гуляют дети!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допускайте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безнадзорного выгула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ваших собак!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Собаки, находящиеся на улицах города и поселений без сопровождающего лица,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поводка и без намордника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владельцы  несут ответственность </a:t>
            </a:r>
            <a:endParaRPr lang="ru-RU" sz="31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816" y="2779776"/>
            <a:ext cx="4406252" cy="339242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2336" y="2779776"/>
            <a:ext cx="7269480" cy="3520440"/>
          </a:xfrm>
        </p:spPr>
        <p:txBody>
          <a:bodyPr>
            <a:normAutofit fontScale="92500" lnSpcReduction="20000"/>
          </a:bodyPr>
          <a:lstStyle/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 Закона Республики Мордовия от 15 июня 2015г. № 38-З «Об административной ответственности на территории Республики Мордовия»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8.1 п.1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«Допущение выгула домашнего животного без сопровождения владельца (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самовыгул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 территории населенного пункта, за исключением кошек, потенциально опасных собак и собак имеющих высоту в холке менее сорока сантиметров, -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лечет предупреждение или наложение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административного штрафа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граждан в размере от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пятьсот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тысячи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 людей и животных, а также соблюдение установленных правил их взаимодействия лежит полностью на владельцах питомцев. Однако не каждый из них подозревает, что за несоблюдение требований может последовать административный штраф за выгул собак в неположенном месте, и, если они без намордника и поводка.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5781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128</Words>
  <Application>Microsoft Office PowerPoint</Application>
  <PresentationFormat>Широкоэкранный</PresentationFormat>
  <Paragraphs>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Уважаемые владельцы собак! Помните, что собаки агрессивны, а на улице гуляют дети! Не допускайте безнадзорного выгула ваших собак! Собаки, находящиеся на улицах города и поселений без сопровождающего лица, без поводка и без намордника владельцы  несут ответственность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6</cp:revision>
  <cp:lastPrinted>2024-10-25T07:37:18Z</cp:lastPrinted>
  <dcterms:created xsi:type="dcterms:W3CDTF">2024-10-25T06:18:28Z</dcterms:created>
  <dcterms:modified xsi:type="dcterms:W3CDTF">2024-10-25T07:47:35Z</dcterms:modified>
</cp:coreProperties>
</file>