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49" r:id="rId2"/>
    <p:sldId id="351" r:id="rId3"/>
    <p:sldId id="352" r:id="rId4"/>
    <p:sldId id="356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28.04.2025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724998"/>
            <a:ext cx="12199937" cy="6140947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28.0</a:t>
            </a:r>
            <a:r>
              <a:rPr lang="en-US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6768756" y="524668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6768756" y="501834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26812" y="5022463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6725887" y="4785237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7154084" y="4792773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en-US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6581454" y="4589878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7617873" y="447803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7587422" y="465308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7932581" y="465308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en-US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7853248" y="487673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7664685" y="509223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7648390" y="4876734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50" y="734898"/>
            <a:ext cx="12212449" cy="612310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(28.0</a:t>
            </a:r>
            <a:r>
              <a:rPr lang="en-US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.2025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en-US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37132" y="6294565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" y="722989"/>
            <a:ext cx="12190445" cy="6125965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(28.04.2025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5" name="Rectangle 152"/>
          <p:cNvSpPr>
            <a:spLocks noChangeArrowheads="1"/>
          </p:cNvSpPr>
          <p:nvPr/>
        </p:nvSpPr>
        <p:spPr bwMode="auto">
          <a:xfrm>
            <a:off x="10454066" y="6311499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250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ФЕДЕРАЛЬНОЙ (РЕГИОНАЛЬНОЙ) АВТОМОБИЛЬНОЙ ДОРОГЕ В РЕСПУБЛИКЕ МОРДОВИЯ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28.04.2025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Прямоугольник 401"/>
          <p:cNvSpPr/>
          <p:nvPr/>
        </p:nvSpPr>
        <p:spPr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Р-158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9" name="Рисунок 3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" y="1005726"/>
            <a:ext cx="2890236" cy="1557747"/>
          </a:xfrm>
          <a:prstGeom prst="rect">
            <a:avLst/>
          </a:prstGeom>
          <a:noFill/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 contourW="31750">
            <a:contourClr>
              <a:srgbClr val="181DF8"/>
            </a:contourClr>
          </a:sp3d>
        </p:spPr>
      </p:pic>
      <p:sp>
        <p:nvSpPr>
          <p:cNvPr id="397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28.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Сундиков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1429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8058</TotalTime>
  <Words>412</Words>
  <Application>Microsoft Office PowerPoint</Application>
  <PresentationFormat>Широкоэкранный</PresentationFormat>
  <Paragraphs>116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692</cp:revision>
  <cp:lastPrinted>2020-12-03T08:05:56Z</cp:lastPrinted>
  <dcterms:created xsi:type="dcterms:W3CDTF">2019-08-03T04:06:07Z</dcterms:created>
  <dcterms:modified xsi:type="dcterms:W3CDTF">2025-04-28T08:54:24Z</dcterms:modified>
</cp:coreProperties>
</file>